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1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4/27/2018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9F9B2-40E1-46CD-B769-9BFB5CF843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/>
              <a:t>Великая французская революция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84FF42-6739-48C8-9EDA-2B820E6E8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1003" y="4468031"/>
            <a:ext cx="7891272" cy="1069848"/>
          </a:xfrm>
        </p:spPr>
        <p:txBody>
          <a:bodyPr/>
          <a:lstStyle/>
          <a:p>
            <a:r>
              <a:rPr lang="ru-RU" dirty="0"/>
              <a:t>Презентацию подготовили: Куликова Е., Третьякова П.</a:t>
            </a:r>
          </a:p>
        </p:txBody>
      </p:sp>
    </p:spTree>
    <p:extLst>
      <p:ext uri="{BB962C8B-B14F-4D97-AF65-F5344CB8AC3E}">
        <p14:creationId xmlns:p14="http://schemas.microsoft.com/office/powerpoint/2010/main" val="4004308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B6C88-24EE-4D4B-9E08-65DED922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05947"/>
            <a:ext cx="10058400" cy="759706"/>
          </a:xfrm>
        </p:spPr>
        <p:txBody>
          <a:bodyPr>
            <a:normAutofit/>
          </a:bodyPr>
          <a:lstStyle/>
          <a:p>
            <a:r>
              <a:rPr lang="en-US" sz="4400" dirty="0"/>
              <a:t>III</a:t>
            </a:r>
            <a:r>
              <a:rPr lang="ru-RU" sz="4400" dirty="0"/>
              <a:t> этап: Якобинская диктатура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72B341-9D9D-4A67-ABB5-394FA7477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16435"/>
            <a:ext cx="10058400" cy="552373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1793, 6 апреля — создан Комитет общественного спасения во главе с Дантоном.</a:t>
            </a:r>
          </a:p>
          <a:p>
            <a:r>
              <a:rPr lang="ru-RU" dirty="0"/>
              <a:t>1793, 2 июня — к власти пришли якобинцы.</a:t>
            </a:r>
          </a:p>
          <a:p>
            <a:r>
              <a:rPr lang="ru-RU" dirty="0"/>
              <a:t>1793, 24 июня — якобинский Конвент принял новую конституцию с предшествующей ей Декларацией прав человека и гражданина.</a:t>
            </a:r>
          </a:p>
          <a:p>
            <a:r>
              <a:rPr lang="ru-RU" dirty="0"/>
              <a:t>1793, 10 октября — Комитет общественного спасения потребовал чрезвычайных полномочий и провозгласил себя революционным правительством.</a:t>
            </a:r>
          </a:p>
          <a:p>
            <a:r>
              <a:rPr lang="ru-RU" dirty="0"/>
              <a:t>1793, 16 октября — Казнь королевы Марии-Антуанетты.</a:t>
            </a:r>
          </a:p>
          <a:p>
            <a:r>
              <a:rPr lang="ru-RU" dirty="0"/>
              <a:t>1794, 12 июня — Декрет об упрощении судопроизводства. отмены предварительного допроса, упразднении защиты по делам революционного трибунала. </a:t>
            </a:r>
          </a:p>
          <a:p>
            <a:pPr marL="0" indent="0">
              <a:buNone/>
            </a:pPr>
            <a:r>
              <a:rPr lang="ru-RU" dirty="0"/>
              <a:t>	 Всего за время Якобинской диктатуры во Франции погибли примерно 35–40 тысяч человек. Посредством Революционного Трибунала лидеры Террора, обладая широкими диктаторскими полномочиями, использовали их для применения массовых казней «врагов революции» и политических репрессий. После увеличения количества репрессий в июне и июле 1794 года (период, называемый  </a:t>
            </a:r>
            <a:r>
              <a:rPr lang="ru-RU" i="1" dirty="0"/>
              <a:t>«Большой террор»</a:t>
            </a:r>
            <a:r>
              <a:rPr lang="ru-RU" dirty="0"/>
              <a:t>), их деятельность закончилась в результате переворота 9 термидора II года (27 июля 1794 года), в ходе так называемой «термидорианской реакции», после которого был казнен Робеспьер.</a:t>
            </a:r>
          </a:p>
        </p:txBody>
      </p:sp>
    </p:spTree>
    <p:extLst>
      <p:ext uri="{BB962C8B-B14F-4D97-AF65-F5344CB8AC3E}">
        <p14:creationId xmlns:p14="http://schemas.microsoft.com/office/powerpoint/2010/main" val="3428386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705EA-66AC-415C-B4FC-FDFDA7096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7560"/>
            <a:ext cx="9849439" cy="1014230"/>
          </a:xfrm>
        </p:spPr>
        <p:txBody>
          <a:bodyPr>
            <a:normAutofit/>
          </a:bodyPr>
          <a:lstStyle/>
          <a:p>
            <a:r>
              <a:rPr lang="en-US" sz="4400" dirty="0"/>
              <a:t>IV </a:t>
            </a:r>
            <a:r>
              <a:rPr lang="ru-RU" sz="4400" dirty="0"/>
              <a:t>этап: Режим Директории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7F7FE9-D800-4BD0-8358-8BC4621C5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121790"/>
            <a:ext cx="10058400" cy="505041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Диктатура, репрессии и настроили против режима якобинцев крестьян. В результате, возник заговор, направленный на свержение правительства Робеспьера.</a:t>
            </a:r>
          </a:p>
          <a:p>
            <a:r>
              <a:rPr lang="ru-RU" dirty="0"/>
              <a:t>1794, 27 июля — Термидорианский переворот, вернувший к власти крупную буржуазию. Великая французская революция закончилась.</a:t>
            </a:r>
          </a:p>
          <a:p>
            <a:r>
              <a:rPr lang="ru-RU" dirty="0"/>
              <a:t>1794, 28 июля — Жертвами террора стали 25 якобинцев.</a:t>
            </a:r>
          </a:p>
          <a:p>
            <a:r>
              <a:rPr lang="ru-RU" dirty="0"/>
              <a:t>1794, 29 июля — Казнены ещё 70 членов Коммуны Парижа.</a:t>
            </a:r>
          </a:p>
          <a:p>
            <a:pPr marL="0" indent="0">
              <a:buNone/>
            </a:pPr>
            <a:r>
              <a:rPr lang="ru-RU" dirty="0"/>
              <a:t>	Термидорианский переворот привел к власти умеренных республиканцев и буржуазию. Они создали новый орган управления — Директорию.</a:t>
            </a:r>
          </a:p>
          <a:p>
            <a:pPr marL="0" indent="0">
              <a:buNone/>
            </a:pPr>
            <a:r>
              <a:rPr lang="ru-RU" dirty="0"/>
              <a:t>	Правление Директории закончилось 9 ноября 1799 года, когда в республике произошёл очередной переворот. Его возглавил генерал армии Наполеон Бонапарт, пользующийся огромной популярностью среди солдат. Опираясь на военных, ему удалось захватить власть в Париже, что стало началом новой эпохи в жизни страны.</a:t>
            </a:r>
          </a:p>
        </p:txBody>
      </p:sp>
    </p:spTree>
    <p:extLst>
      <p:ext uri="{BB962C8B-B14F-4D97-AF65-F5344CB8AC3E}">
        <p14:creationId xmlns:p14="http://schemas.microsoft.com/office/powerpoint/2010/main" val="320826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835C6-6D75-4612-8C6B-0C20FD3C0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685800"/>
            <a:ext cx="9808684" cy="590024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Итоги революции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D43B99-6D7E-4AB3-8387-098AF07B8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275824"/>
            <a:ext cx="10058400" cy="4050792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Установление республиканского строя;</a:t>
            </a:r>
          </a:p>
          <a:p>
            <a:pPr fontAlgn="base"/>
            <a:r>
              <a:rPr lang="ru-RU" dirty="0"/>
              <a:t>Формирование органов власти, формируемых на основе избирательного права;</a:t>
            </a:r>
          </a:p>
          <a:p>
            <a:pPr fontAlgn="base"/>
            <a:r>
              <a:rPr lang="ru-RU" dirty="0"/>
              <a:t>Принятие первых конституций, положения которых гарантировали гражданам равенство перед законом и возможность пользоваться национальными богатствами;</a:t>
            </a:r>
          </a:p>
          <a:p>
            <a:pPr fontAlgn="base"/>
            <a:r>
              <a:rPr lang="ru-RU" dirty="0"/>
              <a:t>Ликвидация монархии;</a:t>
            </a:r>
          </a:p>
          <a:p>
            <a:pPr fontAlgn="base"/>
            <a:r>
              <a:rPr lang="ru-RU" dirty="0"/>
              <a:t>Принятие Декларации прав человека и гражданина.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42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42ABC-7B84-408A-A2DF-11367B3F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01" y="94644"/>
            <a:ext cx="10270597" cy="932877"/>
          </a:xfrm>
        </p:spPr>
        <p:txBody>
          <a:bodyPr>
            <a:normAutofit/>
          </a:bodyPr>
          <a:lstStyle/>
          <a:p>
            <a:r>
              <a:rPr lang="ru-RU" sz="4000" dirty="0"/>
              <a:t>Причины французской революции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1B54C5-E393-4ED5-8442-3DE317005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85" y="1027521"/>
            <a:ext cx="11557261" cy="583047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кричащая роскошь аристократии на фоне народной нищеты.</a:t>
            </a:r>
          </a:p>
          <a:p>
            <a:pPr>
              <a:spcBef>
                <a:spcPts val="600"/>
              </a:spcBef>
            </a:pPr>
            <a:r>
              <a:rPr lang="ru-RU" dirty="0"/>
              <a:t>нерешенность крестьянского вопроса: постепенное становление и обогащение третьего сословия, политические права которого в конце концов пришли в противоречие с его экономическими возможностями.</a:t>
            </a:r>
          </a:p>
          <a:p>
            <a:pPr>
              <a:spcBef>
                <a:spcPts val="600"/>
              </a:spcBef>
            </a:pPr>
            <a:r>
              <a:rPr lang="ru-RU" dirty="0"/>
              <a:t>утрата авторитета королевской властью: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— </a:t>
            </a:r>
            <a:r>
              <a:rPr lang="ru-RU" dirty="0" err="1"/>
              <a:t>нехаризматичнось</a:t>
            </a:r>
            <a:r>
              <a:rPr lang="ru-RU" dirty="0"/>
              <a:t> короля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— расточительность королевы</a:t>
            </a:r>
          </a:p>
          <a:p>
            <a:r>
              <a:rPr lang="ru-RU" dirty="0"/>
              <a:t>безработица во Франции</a:t>
            </a:r>
          </a:p>
          <a:p>
            <a:r>
              <a:rPr lang="ru-RU" dirty="0"/>
              <a:t>неурожай 1788 года, повлекший за собой подорожание продуктов</a:t>
            </a:r>
          </a:p>
          <a:p>
            <a:r>
              <a:rPr lang="ru-RU" dirty="0"/>
              <a:t>пример революционной борьбы за независимость Северо-Американских штатов и провозглашенная Конгрессом США «Декларация Независимости».</a:t>
            </a:r>
          </a:p>
          <a:p>
            <a:r>
              <a:rPr lang="ru-RU" dirty="0"/>
              <a:t>Государственные долги</a:t>
            </a:r>
          </a:p>
          <a:p>
            <a:pPr>
              <a:spcBef>
                <a:spcPts val="0"/>
              </a:spcBef>
            </a:pPr>
            <a:r>
              <a:rPr lang="ru-RU" dirty="0"/>
              <a:t>деятельность так называемых «философов-просветителей», чьи философские, экономические трактаты, художественные произведения, памфлеты обличали существующие порядки, призывали к их изменению.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— Монтескье (1689-1755)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— Вольтер (1694-1778)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— Дидро (1713-1784)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— Гельвеций (1715-1771)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— </a:t>
            </a:r>
            <a:r>
              <a:rPr lang="ru-RU" dirty="0" err="1"/>
              <a:t>Ламетри</a:t>
            </a:r>
            <a:r>
              <a:rPr lang="ru-RU" dirty="0"/>
              <a:t> (1709-1751)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— Руссо (1712-1778)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5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EB127-3011-493A-8AD4-6B296566E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периодизация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3EC39A-66C5-4150-B6FD-015F3B10A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I</a:t>
            </a:r>
            <a:r>
              <a:rPr lang="ru-RU" dirty="0"/>
              <a:t> этап: 14 июля 1789 г. – по 10 августа 1792 г. – Конституционный;</a:t>
            </a:r>
          </a:p>
          <a:p>
            <a:pPr fontAlgn="base"/>
            <a:r>
              <a:rPr lang="en-US" dirty="0"/>
              <a:t>II</a:t>
            </a:r>
            <a:r>
              <a:rPr lang="ru-RU" dirty="0"/>
              <a:t> этап: 10 августа 1792 г. – по 3 июня 1793 г. – Жирондистский;</a:t>
            </a:r>
          </a:p>
          <a:p>
            <a:pPr fontAlgn="base"/>
            <a:r>
              <a:rPr lang="en-US" dirty="0"/>
              <a:t>III</a:t>
            </a:r>
            <a:r>
              <a:rPr lang="ru-RU" dirty="0"/>
              <a:t> этап: 3 июня 1793 г. – по 28 июля 1794 г. – Якобинская диктатура;</a:t>
            </a:r>
          </a:p>
          <a:p>
            <a:pPr fontAlgn="base"/>
            <a:r>
              <a:rPr lang="en-US" dirty="0"/>
              <a:t>IV </a:t>
            </a:r>
            <a:r>
              <a:rPr lang="ru-RU" dirty="0"/>
              <a:t>этап: 28 июля 1794 г. – по 9 ноября 1799 г. – Режим Директории;</a:t>
            </a:r>
          </a:p>
          <a:p>
            <a:pPr fontAlgn="base"/>
            <a:r>
              <a:rPr lang="en-US" dirty="0"/>
              <a:t>V</a:t>
            </a:r>
            <a:r>
              <a:rPr lang="ru-RU" dirty="0"/>
              <a:t> этап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48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682D9-5388-408E-BEB4-AAE0DFCD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37498"/>
            <a:ext cx="10058400" cy="1609344"/>
          </a:xfrm>
        </p:spPr>
        <p:txBody>
          <a:bodyPr>
            <a:normAutofit/>
          </a:bodyPr>
          <a:lstStyle/>
          <a:p>
            <a:r>
              <a:rPr lang="ru-RU" sz="4000" dirty="0"/>
              <a:t>Ход Великой Французской революции. </a:t>
            </a:r>
            <a:r>
              <a:rPr lang="en-US" sz="4000" dirty="0"/>
              <a:t>I</a:t>
            </a:r>
            <a:r>
              <a:rPr lang="ru-RU" sz="4000" dirty="0"/>
              <a:t>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CE2B26-338E-4C43-AB82-B29AFE0B0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1789, 5 мая — Созыв Генеральных штатов</a:t>
            </a:r>
          </a:p>
          <a:p>
            <a:r>
              <a:rPr lang="ru-RU" dirty="0"/>
              <a:t>1789, 17 июня — Превращение Генеральных штатов в Национальное учредительное собрание</a:t>
            </a:r>
          </a:p>
          <a:p>
            <a:r>
              <a:rPr lang="ru-RU" dirty="0"/>
              <a:t>1789, 14 июля — Парижское восстание. Взятие Бастилии</a:t>
            </a:r>
          </a:p>
        </p:txBody>
      </p:sp>
    </p:spTree>
    <p:extLst>
      <p:ext uri="{BB962C8B-B14F-4D97-AF65-F5344CB8AC3E}">
        <p14:creationId xmlns:p14="http://schemas.microsoft.com/office/powerpoint/2010/main" val="101234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7F223-0A13-4BDA-88BE-0B9D403DD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187" y="195606"/>
            <a:ext cx="10058400" cy="980388"/>
          </a:xfrm>
        </p:spPr>
        <p:txBody>
          <a:bodyPr>
            <a:normAutofit/>
          </a:bodyPr>
          <a:lstStyle/>
          <a:p>
            <a:r>
              <a:rPr lang="ru-RU" sz="4000" dirty="0"/>
              <a:t>Взятие </a:t>
            </a:r>
            <a:r>
              <a:rPr lang="ru-RU" sz="4000" dirty="0" err="1"/>
              <a:t>бастилии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631D81-6F0B-41C7-BDA3-6CB82E4F8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1636" y="1276051"/>
            <a:ext cx="3817857" cy="5383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«Граждане! Время не терпит; отставка Неккера — все равно что набат Варфоломеевской ночи для патриотов! Сегодня вечером все швейцарские и немецкие войска выступят с Марсова поля, чтобы нас перерезать! Нам остается один путь к спасению — самим взяться за оружие! К оружию!».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Для многих поколений французов крепость была символом всевластия королей. </a:t>
            </a:r>
          </a:p>
          <a:p>
            <a:endParaRPr lang="ru-RU" dirty="0"/>
          </a:p>
        </p:txBody>
      </p:sp>
      <p:pic>
        <p:nvPicPr>
          <p:cNvPr id="1026" name="Picture 2" descr="Prise de la Bastille.jpg">
            <a:extLst>
              <a:ext uri="{FF2B5EF4-FFF2-40B4-BE49-F238E27FC236}">
                <a16:creationId xmlns:a16="http://schemas.microsoft.com/office/drawing/2014/main" id="{604AC5B6-9A71-4996-8F6E-66842A936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81" y="1276051"/>
            <a:ext cx="7208559" cy="538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16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1F96DEF-B469-4031-B92F-E319EC10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06" y="639844"/>
            <a:ext cx="7056057" cy="578570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1789, 4 августа — Ликвидация абсолютизма. Утверждение конституционной монархии</a:t>
            </a:r>
          </a:p>
          <a:p>
            <a:r>
              <a:rPr lang="ru-RU" dirty="0"/>
              <a:t>1789, 24 августа — Утверждение Учредительным собранием Декларации прав человека и гражданина</a:t>
            </a:r>
          </a:p>
          <a:p>
            <a:pPr marL="0" indent="0">
              <a:buNone/>
            </a:pPr>
            <a:r>
              <a:rPr lang="ru-RU" dirty="0"/>
              <a:t>Статья 1 Декларации гласила: «Люди рождаются и остаются свободными и равными в правах. Общественные различия могут быть основаны на общей пользе». В статье 2 говорилось: «Целью всякого политического союза является сохранение естественных и неотъемлемых прав человека. Права эти суть: свобода, собственность, безопасность и сопротивление угнетению». Статья 3 провозглашала, что источник всей верховной власти «находится в нации». Статья 6 гласила, что «закон есть выражение общей воли», что все граждане равны перед законом и «должны одинаково допускаться ко всем занятиям, местам и общественным должностям». Статьи 7, 9, 10, 11 утверждали свободу совести, свободу слова и печати. Статья 15 провозглашала право граждан требовать отчета от каждого должностного лица. Последняя статья 17 объявляла, что «собственность есть нерушимое и священное право»</a:t>
            </a:r>
          </a:p>
        </p:txBody>
      </p:sp>
      <p:pic>
        <p:nvPicPr>
          <p:cNvPr id="2050" name="Picture 2" descr="https://upload.wikimedia.org/wikipedia/commons/thumb/6/6c/Declaration_of_the_Rights_of_Man_and_of_the_Citizen_in_1789.jpg/800px-Declaration_of_the_Rights_of_Man_and_of_the_Citizen_in_1789.jpg">
            <a:extLst>
              <a:ext uri="{FF2B5EF4-FFF2-40B4-BE49-F238E27FC236}">
                <a16:creationId xmlns:a16="http://schemas.microsoft.com/office/drawing/2014/main" id="{C97698FF-6CAE-4134-9923-419D96544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9" y="286678"/>
            <a:ext cx="4774583" cy="628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10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14DA46-994F-41DF-973E-440F24766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24204"/>
            <a:ext cx="10058400" cy="405079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1789-1792 — Беспорядки по всей стране: крестьянские восстания, бунты городской бедноты, контрреволюционные заговоры — одних не устраивали половинчатость реформ, других — их радикализм. Угроза интервенции европейских монархий.  В течение 1792-1792 гг. войну раздираемому революцией государству объявили: Пруссия, Сардиния, Великобритания, Австрия, Неаполитанское королевство, Испания, Нидерланды и некоторые германские княжества.</a:t>
            </a:r>
          </a:p>
          <a:p>
            <a:r>
              <a:rPr lang="ru-RU" dirty="0"/>
              <a:t>1791, 3 сентября — Утверждение королем конституции, разработанной ещё в 1789 году.</a:t>
            </a:r>
          </a:p>
          <a:p>
            <a:r>
              <a:rPr lang="ru-RU" dirty="0"/>
              <a:t>Принятие ряда декретов, касавшихся прав буржуазии и плебса. В частности, было ликвидировано сословное деление, конфисковано церковное имущество, духовенство перешло под контроль светских органов власти, было отменено старое административное деление страны и упразднены цеха, отменены феодальные повинности</a:t>
            </a:r>
          </a:p>
        </p:txBody>
      </p:sp>
    </p:spTree>
    <p:extLst>
      <p:ext uri="{BB962C8B-B14F-4D97-AF65-F5344CB8AC3E}">
        <p14:creationId xmlns:p14="http://schemas.microsoft.com/office/powerpoint/2010/main" val="3462964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D1554-B142-4EE2-9F0C-04DF9CE4C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8133"/>
            <a:ext cx="9849439" cy="1014230"/>
          </a:xfrm>
        </p:spPr>
        <p:txBody>
          <a:bodyPr>
            <a:normAutofit/>
          </a:bodyPr>
          <a:lstStyle/>
          <a:p>
            <a:r>
              <a:rPr lang="en-US" sz="3600" dirty="0"/>
              <a:t>II</a:t>
            </a:r>
            <a:r>
              <a:rPr lang="ru-RU" sz="3600" dirty="0"/>
              <a:t> этап французской революции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DE9254-6CA3-4912-9594-2B6C7CB6E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07178"/>
            <a:ext cx="10058400" cy="5501012"/>
          </a:xfrm>
        </p:spPr>
        <p:txBody>
          <a:bodyPr/>
          <a:lstStyle/>
          <a:p>
            <a:r>
              <a:rPr lang="ru-RU" dirty="0"/>
              <a:t>10 августа 1792 года произошло окончательное свержение монархии путем очередного восстания и создание Парижской коммуны. </a:t>
            </a:r>
          </a:p>
          <a:p>
            <a:pPr marL="0" indent="0">
              <a:buNone/>
            </a:pPr>
            <a:r>
              <a:rPr lang="ru-RU" dirty="0"/>
              <a:t>	*Парижская коммуна (здесь) - муниципальное правление города Парижа.</a:t>
            </a:r>
          </a:p>
          <a:p>
            <a:pPr marL="0" indent="0">
              <a:buNone/>
            </a:pPr>
            <a:r>
              <a:rPr lang="ru-RU" dirty="0"/>
              <a:t>	В тоже время была написана «Марсельеза», ставшая гимном сначала Великой французской революции, а затем — Франции. В Париж её принес батальон из Марселя, принявший участие в свержении монархии. 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fontAlgn="base"/>
            <a:r>
              <a:rPr lang="ru-RU" dirty="0"/>
              <a:t>Провозглашение Франции республикой 21 сентября 1792 года.</a:t>
            </a:r>
          </a:p>
          <a:p>
            <a:pPr fontAlgn="base"/>
            <a:r>
              <a:rPr lang="ru-RU" dirty="0"/>
              <a:t>Казнь последнего короля династии Бурбонов Людовика Х</a:t>
            </a:r>
            <a:r>
              <a:rPr lang="en-US" dirty="0"/>
              <a:t>VI </a:t>
            </a:r>
            <a:r>
              <a:rPr lang="ru-RU" dirty="0"/>
              <a:t>21 января 1793 г..</a:t>
            </a:r>
          </a:p>
          <a:p>
            <a:pPr fontAlgn="base"/>
            <a:r>
              <a:rPr lang="ru-RU" dirty="0"/>
              <a:t>Продолжение крестьянских выступлений, вызванных нищетой, безземельем и голодом. Бедняки захватывали имения своих господ и делили общинную землю. Горожане также бунтовали, требуя установления твердых цен на продукты.</a:t>
            </a:r>
          </a:p>
          <a:p>
            <a:pPr fontAlgn="base"/>
            <a:r>
              <a:rPr lang="ru-RU" dirty="0"/>
              <a:t>Противостояние якобинцев и жирондистов.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85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574D9-EC2F-491D-8D52-121C15BB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Якобинцы и жирондисты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713EF8-6DD4-44B1-8996-AAD4178F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5611" y="4407030"/>
            <a:ext cx="1946541" cy="48783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Ж.П. Бриссо</a:t>
            </a:r>
          </a:p>
        </p:txBody>
      </p:sp>
      <p:pic>
        <p:nvPicPr>
          <p:cNvPr id="3074" name="Picture 2" descr="ÐÐ°ÑÑÐ¸Ð½ÐºÐ¸ Ð¿Ð¾ Ð·Ð°Ð¿ÑÐ¾ÑÑ">
            <a:extLst>
              <a:ext uri="{FF2B5EF4-FFF2-40B4-BE49-F238E27FC236}">
                <a16:creationId xmlns:a16="http://schemas.microsoft.com/office/drawing/2014/main" id="{7CC90CC5-A5DB-4E23-8555-9F5B3CB08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779" y="1498861"/>
            <a:ext cx="2275373" cy="290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.Ð. ÐÐµÑÐ½ÑÐ¾">
            <a:extLst>
              <a:ext uri="{FF2B5EF4-FFF2-40B4-BE49-F238E27FC236}">
                <a16:creationId xmlns:a16="http://schemas.microsoft.com/office/drawing/2014/main" id="{5E59DB83-AD50-4E5C-9202-30ACC60DC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942" y="1498862"/>
            <a:ext cx="2192172" cy="291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5A68F0-622A-46E1-ABD5-7625DC9CEFA7}"/>
              </a:ext>
            </a:extLst>
          </p:cNvPr>
          <p:cNvSpPr txBox="1"/>
          <p:nvPr/>
        </p:nvSpPr>
        <p:spPr>
          <a:xfrm>
            <a:off x="6856278" y="4363915"/>
            <a:ext cx="2200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П.В. </a:t>
            </a:r>
            <a:r>
              <a:rPr lang="ru-RU" sz="2000" dirty="0" err="1"/>
              <a:t>Верньо</a:t>
            </a:r>
            <a:endParaRPr lang="ru-RU" sz="2000" dirty="0"/>
          </a:p>
        </p:txBody>
      </p:sp>
      <p:pic>
        <p:nvPicPr>
          <p:cNvPr id="3078" name="Picture 6" descr="ÐÐ°ÑÑÐ¸Ð½ÐºÐ¸ Ð¿Ð¾ Ð·Ð°Ð¿ÑÐ¾ÑÑ ÑÐ¾Ð±ÐµÑÐ¿ÑÐµÑ">
            <a:extLst>
              <a:ext uri="{FF2B5EF4-FFF2-40B4-BE49-F238E27FC236}">
                <a16:creationId xmlns:a16="http://schemas.microsoft.com/office/drawing/2014/main" id="{F351C13F-2371-40FB-BE47-192AD5D6A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7" y="1498861"/>
            <a:ext cx="2275373" cy="286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31F6F1-9B3C-4F0C-9A21-132D6E32E28D}"/>
              </a:ext>
            </a:extLst>
          </p:cNvPr>
          <p:cNvSpPr txBox="1"/>
          <p:nvPr/>
        </p:nvSpPr>
        <p:spPr>
          <a:xfrm>
            <a:off x="897570" y="4363915"/>
            <a:ext cx="237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М. Робеспьер</a:t>
            </a:r>
          </a:p>
        </p:txBody>
      </p:sp>
      <p:pic>
        <p:nvPicPr>
          <p:cNvPr id="3080" name="Picture 8" descr="ÐÐ°ÑÑÐ¸Ð½ÐºÐ¸ Ð¿Ð¾ Ð·Ð°Ð¿ÑÐ¾ÑÑ Ð¶ Ð¿ Ð¼Ð°ÑÐ°Ñ">
            <a:extLst>
              <a:ext uri="{FF2B5EF4-FFF2-40B4-BE49-F238E27FC236}">
                <a16:creationId xmlns:a16="http://schemas.microsoft.com/office/drawing/2014/main" id="{B9C247BC-60B7-41CA-A200-DC62569E7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96" y="1498861"/>
            <a:ext cx="2126235" cy="28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0A55D8-6BC9-4B29-BC29-4BE70473E692}"/>
              </a:ext>
            </a:extLst>
          </p:cNvPr>
          <p:cNvSpPr txBox="1"/>
          <p:nvPr/>
        </p:nvSpPr>
        <p:spPr>
          <a:xfrm>
            <a:off x="3387960" y="4363915"/>
            <a:ext cx="237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Ж. П. Марат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740F0-8529-4600-9C47-FC9AC993FA1B}"/>
              </a:ext>
            </a:extLst>
          </p:cNvPr>
          <p:cNvSpPr txBox="1"/>
          <p:nvPr/>
        </p:nvSpPr>
        <p:spPr>
          <a:xfrm>
            <a:off x="6160186" y="5005633"/>
            <a:ext cx="53731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Выступали на стороне торговой, промышленной и земледельческой буржуазии.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Эта партия желала скорейшего окончания революции и установления политической стабильности.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592FF8-EE40-4B91-9D09-234D2F96DD8F}"/>
              </a:ext>
            </a:extLst>
          </p:cNvPr>
          <p:cNvSpPr txBox="1"/>
          <p:nvPr/>
        </p:nvSpPr>
        <p:spPr>
          <a:xfrm>
            <a:off x="329938" y="5005633"/>
            <a:ext cx="5222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Отстаивали интересы рабочих и крестьян, а также выступали за дальнейшее развитие революции, поскольку их требования оставались неуслышанными</a:t>
            </a:r>
          </a:p>
        </p:txBody>
      </p:sp>
    </p:spTree>
    <p:extLst>
      <p:ext uri="{BB962C8B-B14F-4D97-AF65-F5344CB8AC3E}">
        <p14:creationId xmlns:p14="http://schemas.microsoft.com/office/powerpoint/2010/main" val="3439623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10179</TotalTime>
  <Words>657</Words>
  <Application>Microsoft Office PowerPoint</Application>
  <PresentationFormat>Широкоэкранный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Cambria</vt:lpstr>
      <vt:lpstr>Rockwell</vt:lpstr>
      <vt:lpstr>Rockwell Condensed</vt:lpstr>
      <vt:lpstr>Wingdings</vt:lpstr>
      <vt:lpstr>Дерево</vt:lpstr>
      <vt:lpstr>Великая французская революция</vt:lpstr>
      <vt:lpstr>Причины французской революции</vt:lpstr>
      <vt:lpstr>периодизация</vt:lpstr>
      <vt:lpstr>Ход Великой Французской революции. I этап</vt:lpstr>
      <vt:lpstr>Взятие бастилии</vt:lpstr>
      <vt:lpstr>Презентация PowerPoint</vt:lpstr>
      <vt:lpstr>Презентация PowerPoint</vt:lpstr>
      <vt:lpstr>II этап французской революции</vt:lpstr>
      <vt:lpstr>Якобинцы и жирондисты </vt:lpstr>
      <vt:lpstr>III этап: Якобинская диктатура</vt:lpstr>
      <vt:lpstr>IV этап: Режим Директории</vt:lpstr>
      <vt:lpstr>Итоги революции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Куликова</dc:creator>
  <cp:lastModifiedBy>Елизавета Куликова</cp:lastModifiedBy>
  <cp:revision>17</cp:revision>
  <dcterms:created xsi:type="dcterms:W3CDTF">2018-04-27T18:36:56Z</dcterms:created>
  <dcterms:modified xsi:type="dcterms:W3CDTF">2018-05-04T20:16:07Z</dcterms:modified>
</cp:coreProperties>
</file>