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5" r:id="rId14"/>
    <p:sldId id="267" r:id="rId15"/>
    <p:sldId id="268" r:id="rId16"/>
    <p:sldId id="269" r:id="rId17"/>
    <p:sldId id="275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75994" y="129747"/>
            <a:ext cx="5992011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фашизма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становления национал-социализма: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Унизительный Версальский мирный договор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недовольство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Беспорядки и протесты на фоне революций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Ослабленное правительство после ПМВ.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³ÐµÑÐ¼Ð°Ð½Ð¸Ñ Ð¿Ð¾ÑÐ»Ðµ Ð¿ÐµÑÐ²Ð¾Ð¹ Ð¼Ð¸ÑÐ¾Ð²Ð¾Ð¹ Ð²Ð¾Ð¹Ð½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5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301936"/>
            <a:ext cx="6768752" cy="54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НСДАП в конце 1920-х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Bazo0ka\Desktop\Adolf_Hitler,Himmler,Frick,Mutschmann,Goebbels,Schaub,Epp,Go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02" y="212516"/>
            <a:ext cx="4464496" cy="58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122"/>
            <a:ext cx="9144000" cy="69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½Ð°ÑÐ¸ÑÑÑÐºÐ¸Ð¹ Ð¼Ð°ÑÑÐ² Ð³ÐµÑÐ¼Ð°Ð½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64"/>
            <a:ext cx="9144000" cy="68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481" y="62116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"Улица людей" приветствуют Адольфа Гитлера во время марша на празднике урожая в День благодарения 1937 года. </a:t>
            </a:r>
          </a:p>
        </p:txBody>
      </p:sp>
    </p:spTree>
    <p:extLst>
      <p:ext uri="{BB962C8B-B14F-4D97-AF65-F5344CB8AC3E}">
        <p14:creationId xmlns:p14="http://schemas.microsoft.com/office/powerpoint/2010/main" val="313979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Фашизм в Испании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24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³ÑÐ°Ð¶Ð´Ð°Ð½ÑÐºÐ°Ñ Ð²Ð¾Ð¹Ð½Ð° Ð² Ð¸ÑÐ¿Ð°Ð½Ð¸Ð¸ ÐºÐ°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8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Ð°ÑÑÐ¸Ð½ÐºÐ¸ Ð¿Ð¾ Ð·Ð°Ð¿ÑÐ¾ÑÑ ÑÐ°ÑÐ¸Ð·Ð¼ Ð² Ð¸ÑÐ¿Ð°Ð½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401053" cy="50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2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ÑÐ°ÑÐ¸Ð·Ð¼ Ð² Ð¸ÑÐ¿Ð°Ð½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5" y="623095"/>
            <a:ext cx="85725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4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формирования фашизма: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оследствия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кризиса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оммунистическая угроза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ÑÐ°Ð½ÐºÐ¾ Ð¸ÑÐ¿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2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ÑÐ°Ð½ÐºÐ¾ Ð¸ÑÐ¿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20"/>
            <a:ext cx="9144000" cy="68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84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7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 ноября 1918 г. – «Пивной путч»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1921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Гитлер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возглавил Национал-социалистическую немецкую рабочую партию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1922 г.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Муссолини совершил открытый государственный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1931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свержение монархии в Испании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января 1933 г. -  президент Пауль фон Гинденбург назначает Гитлера канцлером Германии (фактическая победа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нацистов)</a:t>
            </a:r>
            <a:endParaRPr lang="ru-RU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1933 г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поджог Рейхстага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1936 – начало гражданской войны в Испании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1939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– Франко входит в Мадрид (конец гражданской войны)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6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968552" cy="65619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Итальянский фашизм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µÐ²ÑÐ¾Ð¿Ð° Ð¿Ð¾ÑÐ»Ðµ Ð¿Ð¼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7"/>
            <a:ext cx="9144000" cy="68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9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721499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 Италии был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ущемлен по итогам Версальского договора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крах экономики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армии и высокий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Революционный настрой, который перекочевал из России и Германии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158" y="116632"/>
            <a:ext cx="7427168" cy="9409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фашистская партия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ational Fascist Party logo 2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32" y="980728"/>
            <a:ext cx="3099420" cy="44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520854"/>
            <a:ext cx="3602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создания: 9 ноября 1921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9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Национал-социализм в Германии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74" y="1405779"/>
            <a:ext cx="4877272" cy="4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197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Итальянский фашизм</vt:lpstr>
      <vt:lpstr>Презентация PowerPoint</vt:lpstr>
      <vt:lpstr>Презентация PowerPoint</vt:lpstr>
      <vt:lpstr>Национальная фашистская партия</vt:lpstr>
      <vt:lpstr>Презентация PowerPoint</vt:lpstr>
      <vt:lpstr>Презентация PowerPoint</vt:lpstr>
      <vt:lpstr>Национал-социализм в Германии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Фашизм в Испании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Bazo0ka</dc:creator>
  <cp:lastModifiedBy>Bazo0ka</cp:lastModifiedBy>
  <cp:revision>10</cp:revision>
  <dcterms:created xsi:type="dcterms:W3CDTF">2018-05-11T13:07:47Z</dcterms:created>
  <dcterms:modified xsi:type="dcterms:W3CDTF">2018-05-11T18:13:00Z</dcterms:modified>
</cp:coreProperties>
</file>