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История Древней Ассирии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Периодизация истории Ассирии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Снимо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857232"/>
            <a:ext cx="7913393" cy="5725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85728"/>
            <a:ext cx="8001056" cy="4857784"/>
          </a:xfrm>
        </p:spPr>
      </p:pic>
      <p:pic>
        <p:nvPicPr>
          <p:cNvPr id="5" name="Рисунок 4" descr="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5143185"/>
            <a:ext cx="8072494" cy="1714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3" y="428604"/>
            <a:ext cx="8134383" cy="58579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642918"/>
            <a:ext cx="8631214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Клинописные таблички из библиотеки </a:t>
            </a:r>
            <a:r>
              <a:rPr lang="ru-RU" dirty="0" err="1" smtClean="0"/>
              <a:t>Ашшурбанипала</a:t>
            </a:r>
            <a:endParaRPr lang="ru-RU" dirty="0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714488"/>
            <a:ext cx="8169416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Архитектура Ассирии</a:t>
            </a:r>
            <a:endParaRPr lang="ru-RU" dirty="0"/>
          </a:p>
        </p:txBody>
      </p:sp>
      <p:pic>
        <p:nvPicPr>
          <p:cNvPr id="4" name="Содержимое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8248375" cy="51603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Ассирийский рельеф из </a:t>
            </a:r>
            <a:r>
              <a:rPr lang="ru-RU" dirty="0" smtClean="0"/>
              <a:t>Ниневии</a:t>
            </a:r>
            <a:endParaRPr lang="ru-RU" dirty="0"/>
          </a:p>
        </p:txBody>
      </p:sp>
      <p:pic>
        <p:nvPicPr>
          <p:cNvPr id="4" name="Содержимое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357298"/>
            <a:ext cx="8072494" cy="53458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08266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Шеду</a:t>
            </a:r>
            <a:r>
              <a:rPr lang="ru-RU" dirty="0" smtClean="0"/>
              <a:t>- </a:t>
            </a:r>
            <a:r>
              <a:rPr lang="ru-RU" dirty="0" smtClean="0"/>
              <a:t>дух-хранитель человека, выражающий его индивидуальность</a:t>
            </a:r>
            <a:endParaRPr lang="ru-RU" dirty="0"/>
          </a:p>
        </p:txBody>
      </p:sp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571612"/>
            <a:ext cx="7858180" cy="5286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25</Words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История Древней Ассирии</vt:lpstr>
      <vt:lpstr>Периодизация истории Ассирии </vt:lpstr>
      <vt:lpstr>Слайд 3</vt:lpstr>
      <vt:lpstr>.</vt:lpstr>
      <vt:lpstr>Слайд 5</vt:lpstr>
      <vt:lpstr>Клинописные таблички из библиотеки Ашшурбанипала</vt:lpstr>
      <vt:lpstr>Архитектура Ассирии</vt:lpstr>
      <vt:lpstr>Ассирийский рельеф из Ниневии</vt:lpstr>
      <vt:lpstr>Шеду- дух-хранитель человека, выражающий его индивидуальность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Древней Ассирии</dc:title>
  <dc:creator>Пользователь</dc:creator>
  <cp:lastModifiedBy>Пользователь</cp:lastModifiedBy>
  <cp:revision>5</cp:revision>
  <dcterms:created xsi:type="dcterms:W3CDTF">2018-03-02T15:16:02Z</dcterms:created>
  <dcterms:modified xsi:type="dcterms:W3CDTF">2018-03-02T16:05:24Z</dcterms:modified>
</cp:coreProperties>
</file>