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25D4-1614-47D6-81CE-2CF0E10E3533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28A9-D160-41BF-9977-ECE9E9BDDE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00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25D4-1614-47D6-81CE-2CF0E10E3533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28A9-D160-41BF-9977-ECE9E9BDDE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542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25D4-1614-47D6-81CE-2CF0E10E3533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28A9-D160-41BF-9977-ECE9E9BDDE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5875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25D4-1614-47D6-81CE-2CF0E10E3533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28A9-D160-41BF-9977-ECE9E9BDDE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3678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25D4-1614-47D6-81CE-2CF0E10E3533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28A9-D160-41BF-9977-ECE9E9BDDE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1892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25D4-1614-47D6-81CE-2CF0E10E3533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28A9-D160-41BF-9977-ECE9E9BDDE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0400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25D4-1614-47D6-81CE-2CF0E10E3533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28A9-D160-41BF-9977-ECE9E9BDDE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6208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25D4-1614-47D6-81CE-2CF0E10E3533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28A9-D160-41BF-9977-ECE9E9BDDE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7658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25D4-1614-47D6-81CE-2CF0E10E3533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28A9-D160-41BF-9977-ECE9E9BDDE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23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25D4-1614-47D6-81CE-2CF0E10E3533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28A9-D160-41BF-9977-ECE9E9BDDE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6530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25D4-1614-47D6-81CE-2CF0E10E3533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828A9-D160-41BF-9977-ECE9E9BDDE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0231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625D4-1614-47D6-81CE-2CF0E10E3533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828A9-D160-41BF-9977-ECE9E9BDDE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26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ДРЕВНЯЯ ПЕРСИЯ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88600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нимок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42852"/>
            <a:ext cx="9058833" cy="635798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нимок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4290"/>
            <a:ext cx="9121723" cy="635795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нимок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4643446"/>
          </a:xfrm>
        </p:spPr>
      </p:pic>
      <p:pic>
        <p:nvPicPr>
          <p:cNvPr id="5" name="Рисунок 4" descr="Снимок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09"/>
            <a:ext cx="9144000" cy="22859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Кир </a:t>
            </a:r>
            <a:r>
              <a:rPr lang="en-US" sz="3600" dirty="0" smtClean="0"/>
              <a:t>I</a:t>
            </a:r>
            <a:r>
              <a:rPr lang="ru-RU" sz="3600" dirty="0" smtClean="0"/>
              <a:t> (600-580 до н.э.) </a:t>
            </a:r>
            <a:endParaRPr lang="ru-RU" sz="3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1468" y="273050"/>
            <a:ext cx="4878914" cy="5853113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Впервые персы упоминаются в ассирийских надписях IX в. до н. э. в области </a:t>
            </a:r>
            <a:r>
              <a:rPr lang="ru-RU" dirty="0" err="1" smtClean="0"/>
              <a:t>Парсуа</a:t>
            </a:r>
            <a:r>
              <a:rPr lang="ru-RU" dirty="0" smtClean="0"/>
              <a:t> к югу и юго-западу от озера </a:t>
            </a:r>
            <a:r>
              <a:rPr lang="ru-RU" dirty="0" err="1" smtClean="0"/>
              <a:t>Урмии</a:t>
            </a:r>
            <a:r>
              <a:rPr lang="ru-RU" dirty="0" smtClean="0"/>
              <a:t>, откуда на рубеже IX—VIII вв. они передвинулись на юг и к VII в. до н. э. заняли исконную эламскую территорию на юго-западе и юге Ирана, которая по их имени получила название Персия (от древнеиранского Парса). </a:t>
            </a:r>
          </a:p>
          <a:p>
            <a:pPr algn="just"/>
            <a:r>
              <a:rPr lang="ru-RU" dirty="0" smtClean="0"/>
              <a:t>Уже в конце VIII в. до н. э. персы составляли племенной союз, возглавляемый вождями из знатного рода </a:t>
            </a:r>
            <a:r>
              <a:rPr lang="ru-RU" dirty="0" err="1" smtClean="0"/>
              <a:t>Ахеменидов</a:t>
            </a:r>
            <a:r>
              <a:rPr lang="ru-RU" dirty="0" smtClean="0"/>
              <a:t>, названного так по имени основателя. Постепенно персы стали расширять свою территорию, занимая все новые эламские области. Однако, когда в 639 г. до н. э. ассирийцы нанесли поражение Эламу, царь персов Кир I признал власть Ассирии.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490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Хронология событий</a:t>
            </a: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6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Приблизительно с 600 по 559 г. до н. э. в Персии царствовал </a:t>
            </a:r>
            <a:r>
              <a:rPr lang="ru-RU" sz="2000" dirty="0" err="1" smtClean="0"/>
              <a:t>Камбиз</a:t>
            </a:r>
            <a:r>
              <a:rPr lang="ru-RU" sz="2000" dirty="0" smtClean="0"/>
              <a:t> I, находившийся в зависимости от царей Мидии. </a:t>
            </a:r>
          </a:p>
          <a:p>
            <a:pPr algn="just"/>
            <a:r>
              <a:rPr lang="ru-RU" sz="2000" dirty="0" smtClean="0"/>
              <a:t>В 558 г. до н. э. Кир </a:t>
            </a:r>
            <a:r>
              <a:rPr lang="en-US" sz="2000" dirty="0" smtClean="0"/>
              <a:t>II</a:t>
            </a:r>
            <a:r>
              <a:rPr lang="ru-RU" sz="2000" dirty="0" smtClean="0"/>
              <a:t> стал царем персидских земледельческих племен. Он основал город </a:t>
            </a:r>
            <a:r>
              <a:rPr lang="ru-RU" sz="2000" dirty="0" err="1" smtClean="0"/>
              <a:t>Пасаргады</a:t>
            </a:r>
            <a:r>
              <a:rPr lang="ru-RU" sz="2000" dirty="0" smtClean="0"/>
              <a:t>, ставший первой столицей Персии. </a:t>
            </a:r>
          </a:p>
          <a:p>
            <a:pPr algn="just"/>
            <a:r>
              <a:rPr lang="ru-RU" sz="2000" dirty="0" smtClean="0"/>
              <a:t>Между 545 и 539 гг. до н. э. Кир завоевал </a:t>
            </a:r>
            <a:r>
              <a:rPr lang="ru-RU" sz="2000" dirty="0" err="1" smtClean="0"/>
              <a:t>восточноиранские</a:t>
            </a:r>
            <a:r>
              <a:rPr lang="ru-RU" sz="2000" dirty="0" smtClean="0"/>
              <a:t> (ныне восточные провинции Ирана и некоторые районы Афганистана, Пакистана и Индии) и среднеазиатские области </a:t>
            </a:r>
            <a:r>
              <a:rPr lang="ru-RU" sz="2000" dirty="0" err="1" smtClean="0"/>
              <a:t>Дрангиану</a:t>
            </a:r>
            <a:r>
              <a:rPr lang="ru-RU" sz="2000" dirty="0" smtClean="0"/>
              <a:t>, </a:t>
            </a:r>
            <a:r>
              <a:rPr lang="ru-RU" sz="2000" dirty="0" err="1" smtClean="0"/>
              <a:t>Маргиану</a:t>
            </a:r>
            <a:r>
              <a:rPr lang="ru-RU" sz="2000" dirty="0" smtClean="0"/>
              <a:t>, Хорезм, Согдиану, Бактрию, </a:t>
            </a:r>
            <a:r>
              <a:rPr lang="ru-RU" sz="2000" dirty="0" err="1" smtClean="0"/>
              <a:t>Гедросию</a:t>
            </a:r>
            <a:r>
              <a:rPr lang="ru-RU" sz="2000" dirty="0" smtClean="0"/>
              <a:t>, </a:t>
            </a:r>
            <a:r>
              <a:rPr lang="ru-RU" sz="2000" dirty="0" err="1" smtClean="0"/>
              <a:t>Арахосию</a:t>
            </a:r>
            <a:r>
              <a:rPr lang="ru-RU" sz="2000" dirty="0" smtClean="0"/>
              <a:t> и </a:t>
            </a:r>
            <a:r>
              <a:rPr lang="ru-RU" sz="2000" dirty="0" err="1" smtClean="0"/>
              <a:t>Гандхару</a:t>
            </a:r>
            <a:r>
              <a:rPr lang="ru-RU" sz="2000" dirty="0" smtClean="0"/>
              <a:t>. После этого он решил начать войну с </a:t>
            </a:r>
            <a:r>
              <a:rPr lang="ru-RU" sz="2000" dirty="0" err="1" smtClean="0"/>
              <a:t>Вавилонией</a:t>
            </a:r>
            <a:r>
              <a:rPr lang="ru-RU" sz="2000" dirty="0" smtClean="0"/>
              <a:t>, и в сентябре 539 г. до н. э. она покорилась власти Кира. После этого все западные страны до границ Египта добровольно подчинились персам.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59887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Камбиз</a:t>
            </a:r>
            <a:r>
              <a:rPr lang="ru-RU" b="1" dirty="0" smtClean="0"/>
              <a:t> </a:t>
            </a:r>
            <a:r>
              <a:rPr lang="en-US" b="1" dirty="0" smtClean="0"/>
              <a:t>II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В августе 530 г. до н. э. сын Кира </a:t>
            </a:r>
            <a:r>
              <a:rPr lang="ru-RU" dirty="0" err="1" smtClean="0"/>
              <a:t>Камбиз</a:t>
            </a:r>
            <a:r>
              <a:rPr lang="ru-RU" dirty="0" smtClean="0"/>
              <a:t> II стал царем Персидской державы и начал готовиться к нападению на Египет.</a:t>
            </a:r>
          </a:p>
          <a:p>
            <a:pPr algn="just"/>
            <a:r>
              <a:rPr lang="ru-RU" dirty="0" smtClean="0"/>
              <a:t>Неудачи </a:t>
            </a:r>
            <a:r>
              <a:rPr lang="ru-RU" dirty="0" err="1" smtClean="0"/>
              <a:t>Камбиза</a:t>
            </a:r>
            <a:r>
              <a:rPr lang="ru-RU" dirty="0" smtClean="0"/>
              <a:t> побудили египтян в его отсутствие поднять восстание против персидского господства. Однако в конце 524 г. до н. э. он вернулся в Мемфис и сурово расправился с восставшими. Зачинщик восстания бывший фараон </a:t>
            </a:r>
            <a:r>
              <a:rPr lang="ru-RU" dirty="0" err="1" smtClean="0"/>
              <a:t>Псамметих</a:t>
            </a:r>
            <a:r>
              <a:rPr lang="ru-RU" dirty="0" smtClean="0"/>
              <a:t> был казнен, и в стране была восстановлена власть </a:t>
            </a:r>
            <a:r>
              <a:rPr lang="ru-RU" dirty="0" err="1" smtClean="0"/>
              <a:t>Камбиза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98507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ДАРИЙ </a:t>
            </a:r>
            <a:r>
              <a:rPr lang="en-US" sz="4800" dirty="0"/>
              <a:t>I</a:t>
            </a:r>
            <a:endParaRPr lang="ru-RU" sz="4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4957" y="273050"/>
            <a:ext cx="3191936" cy="5853113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394720" cy="4802211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Восстания народных масс 522—521 гг. до н. э. показали непрочность Персидской державы. </a:t>
            </a:r>
          </a:p>
          <a:p>
            <a:pPr algn="just"/>
            <a:r>
              <a:rPr lang="ru-RU" sz="1600" dirty="0" smtClean="0"/>
              <a:t>Учитывая их уроки, Дарий I осуществил важные административно-финансовые реформы, которые позволили создать устойчивую систему государственного управления и контроля над завоеванными странами, упорядочили сбор податей и увеличили контингенты войск.</a:t>
            </a:r>
          </a:p>
          <a:p>
            <a:pPr algn="just"/>
            <a:r>
              <a:rPr lang="ru-RU" sz="1600" dirty="0" smtClean="0"/>
              <a:t>В результате проведения этих реформ в жизнь была создана, по существу, новая административная система, в дальнейшем до конца господства персидских царей не претерпевшая существенных изменений.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081534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Марафонское сражение</a:t>
            </a:r>
            <a:endParaRPr lang="ru-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556792"/>
            <a:ext cx="6696744" cy="4896543"/>
          </a:xfrm>
        </p:spPr>
      </p:pic>
    </p:spTree>
    <p:extLst>
      <p:ext uri="{BB962C8B-B14F-4D97-AF65-F5344CB8AC3E}">
        <p14:creationId xmlns:p14="http://schemas.microsoft.com/office/powerpoint/2010/main" xmlns="" val="1273184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КСЕРКС</a:t>
            </a:r>
            <a:endParaRPr lang="ru-RU" sz="6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4326" y="273050"/>
            <a:ext cx="4913197" cy="5853113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Весной 480 г. до н. Ксеркс во главе огромной армии выступил в поход против Балканской Греции.  </a:t>
            </a:r>
          </a:p>
          <a:p>
            <a:pPr algn="just"/>
            <a:r>
              <a:rPr lang="ru-RU" dirty="0" smtClean="0"/>
              <a:t>Решающая сухопутная битва произошла в 479 г. до н. э. близ города </a:t>
            </a:r>
            <a:r>
              <a:rPr lang="ru-RU" dirty="0" err="1" smtClean="0"/>
              <a:t>Платеи</a:t>
            </a:r>
            <a:r>
              <a:rPr lang="ru-RU" dirty="0" smtClean="0"/>
              <a:t>. Персидское войско было разгромлено, и его остатки переправились на кораблях в Малую Азию.</a:t>
            </a:r>
          </a:p>
          <a:p>
            <a:pPr algn="just"/>
            <a:r>
              <a:rPr lang="ru-RU" dirty="0" smtClean="0"/>
              <a:t>Военные неудачи обострили положение в Персидской державе. Летом 465 г. до н. э. Ксеркс был убит в результате заговора, и царем стал его сын </a:t>
            </a:r>
            <a:r>
              <a:rPr lang="ru-RU" dirty="0" err="1" smtClean="0"/>
              <a:t>Артаксеркс</a:t>
            </a:r>
            <a:r>
              <a:rPr lang="ru-RU" dirty="0" smtClean="0"/>
              <a:t> I. </a:t>
            </a:r>
          </a:p>
          <a:p>
            <a:pPr algn="just"/>
            <a:r>
              <a:rPr lang="ru-RU" dirty="0" smtClean="0"/>
              <a:t>После смерти </a:t>
            </a:r>
            <a:r>
              <a:rPr lang="ru-RU" dirty="0" err="1" smtClean="0"/>
              <a:t>Артаксеркса</a:t>
            </a:r>
            <a:r>
              <a:rPr lang="ru-RU" dirty="0" smtClean="0"/>
              <a:t> I в 424 г. до н. э. история Персии характеризуется дальнейшим ослаблением государства, усилением влияния придворной знати, дворцовыми интригами и заговорами, а также восстаниями покоренных народов.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2792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Карта Древней Персии</a:t>
            </a:r>
            <a:endParaRPr lang="ru-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732629"/>
            <a:ext cx="8229600" cy="4261104"/>
          </a:xfrm>
        </p:spPr>
      </p:pic>
    </p:spTree>
    <p:extLst>
      <p:ext uri="{BB962C8B-B14F-4D97-AF65-F5344CB8AC3E}">
        <p14:creationId xmlns:p14="http://schemas.microsoft.com/office/powerpoint/2010/main" xmlns="" val="1049512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Марафонское сражение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600200"/>
            <a:ext cx="8280919" cy="4525963"/>
          </a:xfrm>
        </p:spPr>
      </p:pic>
    </p:spTree>
    <p:extLst>
      <p:ext uri="{BB962C8B-B14F-4D97-AF65-F5344CB8AC3E}">
        <p14:creationId xmlns:p14="http://schemas.microsoft.com/office/powerpoint/2010/main" xmlns="" val="9443778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565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ДРЕВНЯЯ ПЕРСИЯ</vt:lpstr>
      <vt:lpstr>Кир I (600-580 до н.э.) </vt:lpstr>
      <vt:lpstr>Хронология событий</vt:lpstr>
      <vt:lpstr>Камбиз II</vt:lpstr>
      <vt:lpstr>ДАРИЙ I</vt:lpstr>
      <vt:lpstr>Марафонское сражение</vt:lpstr>
      <vt:lpstr>КСЕРКС</vt:lpstr>
      <vt:lpstr>Карта Древней Персии</vt:lpstr>
      <vt:lpstr>Марафонское сражение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ДРЕВНЯЯ ПЕРСИЯ</dc:title>
  <dc:creator>Кек</dc:creator>
  <cp:lastModifiedBy>Пользователь</cp:lastModifiedBy>
  <cp:revision>7</cp:revision>
  <dcterms:created xsi:type="dcterms:W3CDTF">2018-03-02T21:00:21Z</dcterms:created>
  <dcterms:modified xsi:type="dcterms:W3CDTF">2018-06-06T13:46:49Z</dcterms:modified>
</cp:coreProperties>
</file>