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Лига Наций и ее деятельность, образование и деятельность ООН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Лига Наций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500726" cy="4972072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Лига Наций</a:t>
            </a:r>
            <a:r>
              <a:rPr lang="vi-VN" dirty="0" smtClean="0"/>
              <a:t> — международная организация, основанная в результате Версальско-Вашингтонской системы Версальского соглашения в 1919—1920 годах. В период с 28 сентября 1934 по 23 февраля 1935 в Лигу Наций входило 58 государств-участников. Цели Лиги Наций включали в себя: разоружение, предотвращение военных действий, обеспечение коллективной безопасности, урегулирование споров между странами путём дипломатических переговоров, а также улучшение качества жизни на планете. Прекратила своё существование в 1946 году</a:t>
            </a:r>
            <a:endParaRPr lang="ru-RU" dirty="0"/>
          </a:p>
        </p:txBody>
      </p:sp>
      <p:pic>
        <p:nvPicPr>
          <p:cNvPr id="1026" name="Picture 2" descr="https://thedifference.ru/wp-content/uploads/2016/04/chem-otlichaetsya-liga-nacij-ot-o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28803"/>
            <a:ext cx="3211329" cy="214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72494" cy="485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Члены Лиги Наций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»Ð¸Ð³Ð° Ð½Ð°ÑÐ¸Ð¹ Ð¾ÑÐ³Ð°Ð½Ð¸Ð·Ð°Ñ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929322" cy="3574781"/>
          </a:xfrm>
          <a:prstGeom prst="rect">
            <a:avLst/>
          </a:prstGeom>
          <a:noFill/>
        </p:spPr>
      </p:pic>
      <p:pic>
        <p:nvPicPr>
          <p:cNvPr id="15364" name="Picture 4" descr="ÐÐ°ÑÑÐ¸Ð½ÐºÐ¸ Ð¿Ð¾ Ð·Ð°Ð¿ÑÐ¾ÑÑ Ð»Ð¸Ð³Ð° Ð½Ð°ÑÐ¸Ð¹ Ð¾ÑÐ³Ð°Ð½Ð¸Ð·Ð°Ñ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5286380" cy="3714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571612"/>
            <a:ext cx="5143536" cy="50720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Организация </a:t>
            </a:r>
            <a:r>
              <a:rPr lang="ru-RU" dirty="0" smtClean="0"/>
              <a:t>Объединённых </a:t>
            </a:r>
            <a:r>
              <a:rPr lang="ru-RU" dirty="0" smtClean="0"/>
              <a:t>Наций</a:t>
            </a:r>
            <a:r>
              <a:rPr lang="ru-RU" dirty="0" smtClean="0"/>
              <a:t>, ОО́Н — международная организация, созданная для поддержания и укрепления международного мира и безопасности, развития сотрудничества между государствами.</a:t>
            </a:r>
            <a:endParaRPr lang="ru-RU" dirty="0"/>
          </a:p>
        </p:txBody>
      </p:sp>
      <p:pic>
        <p:nvPicPr>
          <p:cNvPr id="16386" name="Picture 2" descr="https://thedifference.ru/wp-content/uploads/2016/04/chem-otlichaetsya-liga-nacij-ot-oo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428992" cy="2685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N System russia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756" y="214290"/>
            <a:ext cx="723309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Ð¾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3467100"/>
          </a:xfrm>
          <a:prstGeom prst="rect">
            <a:avLst/>
          </a:prstGeom>
          <a:noFill/>
        </p:spPr>
      </p:pic>
      <p:pic>
        <p:nvPicPr>
          <p:cNvPr id="19460" name="Picture 4" descr="ÐÐ°ÑÑÐ¸Ð½ÐºÐ¸ Ð¿Ð¾ Ð·Ð°Ð¿ÑÐ¾ÑÑ Ð¾Ð¾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357562"/>
            <a:ext cx="5643570" cy="350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8715436" cy="5786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Лига Наций и ее деятельность, образование и деятельность ООН</vt:lpstr>
      <vt:lpstr>Лига Наций</vt:lpstr>
      <vt:lpstr>Члены Лиги Наций</vt:lpstr>
      <vt:lpstr>Слайд 4</vt:lpstr>
      <vt:lpstr>ООН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Лига Наций и ее деятельность, образование и деятельность ООН</dc:title>
  <dc:creator>Пользователь</dc:creator>
  <cp:lastModifiedBy>Пользователь</cp:lastModifiedBy>
  <cp:revision>3</cp:revision>
  <dcterms:created xsi:type="dcterms:W3CDTF">2018-05-17T11:58:43Z</dcterms:created>
  <dcterms:modified xsi:type="dcterms:W3CDTF">2018-05-17T12:20:05Z</dcterms:modified>
</cp:coreProperties>
</file>