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70" r:id="rId16"/>
    <p:sldId id="269" r:id="rId17"/>
    <p:sldId id="273" r:id="rId18"/>
    <p:sldId id="271" r:id="rId19"/>
    <p:sldId id="272" r:id="rId20"/>
    <p:sldId id="275" r:id="rId21"/>
    <p:sldId id="274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828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3344" y="8626"/>
            <a:ext cx="4429141" cy="4949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Карибский кризис</a:t>
            </a:r>
            <a:endParaRPr lang="ru-RU" dirty="0"/>
          </a:p>
        </p:txBody>
      </p:sp>
      <p:pic>
        <p:nvPicPr>
          <p:cNvPr id="6146" name="Picture 2" descr="ÐÐ°ÑÑÐ¸Ð½ÐºÐ¸ Ð¿Ð¾ Ð·Ð°Ð¿ÑÐ¾ÑÑ ÐºÐ°ÑÐ¸Ð±ÑÐºÐ¸Ð¹ ÐºÑÐ¸Ð·Ð¸Ñ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627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ÐºÐ°ÑÐ¸Ð±ÑÐºÐ¸Ð¹ ÐºÑÐ¸Ð·Ð¸Ñ ÐºÑÐ°ÑÐº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4" y="980728"/>
            <a:ext cx="819695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868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514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ÐµÐ½Ñ Ð½Ð°ÐºÐ°Ð½ÑÐ½Ðµ Ð³Ð»Ð¾Ð±Ð°Ð»ÑÐ½Ð¾Ð¹ ÑÐ´ÐµÑÐ½Ð¾Ð¹ Ð²Ð¾Ð¹Ð½Ñ. ÐÐ°ÑÐ¸Ð±ÑÐºÐ¸Ð¹ ÐºÑÐ¸Ð·Ð¸Ñ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073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57725" y="6463163"/>
            <a:ext cx="382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«Чёрная суббота» 27 октября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1962 г.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860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87"/>
            <a:ext cx="9144000" cy="687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154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589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168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Ð°ÑÑÐ¸Ð½ÐºÐ¸ Ð¿Ð¾ Ð·Ð°Ð¿ÑÐ¾ÑÑ Ð¿Ð¾Ð»Ð¸ÑÐ¸ÐºÐ° ÑÐ°Ð·ÑÑÐ´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208912" cy="574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822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545" y="260648"/>
            <a:ext cx="5112568" cy="577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88927" y="6196662"/>
            <a:ext cx="2653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Никсон в Москве, 1972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237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0" y="330022"/>
            <a:ext cx="9146209" cy="569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2" y="6309320"/>
            <a:ext cx="2807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Биполярный мир в 1980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66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2000" r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0"/>
            <a:ext cx="3942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Фултонская речь Уинстона Черчилля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109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Ð°ÑÑÐ¸Ð½ÐºÐ¸ Ð¿Ð¾ Ð·Ð°Ð¿ÑÐ¾ÑÑ Ð³Ð¾ÑÐ±Ð°ÑÐµÐ² Ð¸ ÑÐµÐ¹Ð³Ð°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65603" cy="598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104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Ð°ÑÑÐ¸Ð½ÐºÐ¸ Ð¿Ð¾ Ð·Ð°Ð¿ÑÐ¾ÑÑ ÐºÐ¾Ð½ÐµÑ ÑÐ¾Ð»Ð¾Ð´Ð½Ð¾Ð¹ Ð²Ð¾Ð¹Ð½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19" y="620688"/>
            <a:ext cx="9173415" cy="560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087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2" y="386007"/>
            <a:ext cx="9149642" cy="580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52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547"/>
            <a:ext cx="9144000" cy="584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471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4320480" cy="5760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597666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Весна </a:t>
            </a:r>
            <a:r>
              <a:rPr lang="ru-RU" sz="1600" dirty="0"/>
              <a:t>1947 г. </a:t>
            </a:r>
            <a:r>
              <a:rPr lang="ru-RU" sz="1600" dirty="0" smtClean="0"/>
              <a:t> - президент </a:t>
            </a:r>
            <a:r>
              <a:rPr lang="ru-RU" sz="1600" dirty="0"/>
              <a:t>США обнародовал свою «Доктрину Трумэна» </a:t>
            </a:r>
            <a:endParaRPr lang="ru-RU" sz="1600" dirty="0" smtClean="0"/>
          </a:p>
          <a:p>
            <a:r>
              <a:rPr lang="ru-RU" sz="1600" dirty="0"/>
              <a:t>5 июня </a:t>
            </a:r>
            <a:r>
              <a:rPr lang="ru-RU" sz="1600" dirty="0" smtClean="0"/>
              <a:t>1947 г.  - «план Маршалла»</a:t>
            </a:r>
          </a:p>
          <a:p>
            <a:r>
              <a:rPr lang="ru-RU" sz="1600" dirty="0"/>
              <a:t>4 апреля 1949 г. – создание НАТО</a:t>
            </a:r>
          </a:p>
          <a:p>
            <a:r>
              <a:rPr lang="ru-RU" sz="1600" dirty="0" smtClean="0"/>
              <a:t>25 </a:t>
            </a:r>
            <a:r>
              <a:rPr lang="ru-RU" sz="1600" dirty="0" err="1"/>
              <a:t>июн</a:t>
            </a:r>
            <a:r>
              <a:rPr lang="ru-RU" sz="1600" dirty="0"/>
              <a:t>. 1950 г. – 27 </a:t>
            </a:r>
            <a:r>
              <a:rPr lang="ru-RU" sz="1600" dirty="0" err="1"/>
              <a:t>июл</a:t>
            </a:r>
            <a:r>
              <a:rPr lang="ru-RU" sz="1600" dirty="0"/>
              <a:t>. 1953 г. – Корейская война</a:t>
            </a:r>
          </a:p>
          <a:p>
            <a:r>
              <a:rPr lang="ru-RU" sz="1600" dirty="0"/>
              <a:t>апрель1950 г. – принятие директивы Совета национальной безопасности (начало «гонки вооружений)</a:t>
            </a:r>
          </a:p>
          <a:p>
            <a:r>
              <a:rPr lang="ru-RU" sz="1600" dirty="0" smtClean="0"/>
              <a:t>14 </a:t>
            </a:r>
            <a:r>
              <a:rPr lang="ru-RU" sz="1600" dirty="0"/>
              <a:t>мая 1955 </a:t>
            </a:r>
            <a:r>
              <a:rPr lang="ru-RU" sz="1600" dirty="0" smtClean="0"/>
              <a:t>г. – создание ОВД</a:t>
            </a:r>
          </a:p>
          <a:p>
            <a:r>
              <a:rPr lang="ru-RU" sz="1600" dirty="0"/>
              <a:t>1954 г</a:t>
            </a:r>
            <a:r>
              <a:rPr lang="ru-RU" sz="1600" dirty="0" smtClean="0"/>
              <a:t>. - </a:t>
            </a:r>
            <a:r>
              <a:rPr lang="ru-RU" sz="1600" dirty="0"/>
              <a:t>Вашингтон принял военную доктрину «массированного возмездия</a:t>
            </a:r>
            <a:r>
              <a:rPr lang="ru-RU" sz="1600" dirty="0" smtClean="0"/>
              <a:t>»</a:t>
            </a:r>
          </a:p>
          <a:p>
            <a:r>
              <a:rPr lang="ru-RU" sz="1600" dirty="0"/>
              <a:t>1957 г. </a:t>
            </a:r>
            <a:r>
              <a:rPr lang="ru-RU" sz="1600" dirty="0" smtClean="0"/>
              <a:t>- СССР запустил </a:t>
            </a:r>
            <a:r>
              <a:rPr lang="ru-RU" sz="1600" dirty="0"/>
              <a:t>первый искусственный </a:t>
            </a:r>
            <a:r>
              <a:rPr lang="ru-RU" sz="1600" dirty="0" smtClean="0"/>
              <a:t>спутник</a:t>
            </a:r>
          </a:p>
          <a:p>
            <a:r>
              <a:rPr lang="ru-RU" sz="1600" dirty="0"/>
              <a:t>1959 г. </a:t>
            </a:r>
            <a:r>
              <a:rPr lang="ru-RU" sz="1600" dirty="0" smtClean="0"/>
              <a:t>- СССР ввел </a:t>
            </a:r>
            <a:r>
              <a:rPr lang="ru-RU" sz="1600" dirty="0"/>
              <a:t>в строй первую подводную лодку с атомным реактором на </a:t>
            </a:r>
            <a:r>
              <a:rPr lang="ru-RU" sz="1600" dirty="0" smtClean="0"/>
              <a:t>борту</a:t>
            </a:r>
          </a:p>
          <a:p>
            <a:r>
              <a:rPr lang="ru-RU" sz="1600" dirty="0"/>
              <a:t>1 мая 1960 г. над Екатеринбургом был сбит американский </a:t>
            </a:r>
            <a:r>
              <a:rPr lang="ru-RU" sz="1600" dirty="0" smtClean="0"/>
              <a:t>самолет-разведчик</a:t>
            </a:r>
          </a:p>
          <a:p>
            <a:r>
              <a:rPr lang="ru-RU" sz="1600" dirty="0"/>
              <a:t>1961 </a:t>
            </a:r>
            <a:r>
              <a:rPr lang="ru-RU" sz="1600" dirty="0" smtClean="0"/>
              <a:t>г. -  </a:t>
            </a:r>
            <a:r>
              <a:rPr lang="ru-RU" sz="1600" dirty="0"/>
              <a:t>Соединённые Штаты разместили в Турции ракеты средней </a:t>
            </a:r>
            <a:r>
              <a:rPr lang="ru-RU" sz="1600" dirty="0" smtClean="0"/>
              <a:t>дальности</a:t>
            </a:r>
          </a:p>
          <a:p>
            <a:r>
              <a:rPr lang="ru-RU" sz="1600" dirty="0"/>
              <a:t>16 окт. 1962 г. – 28 окт. 1962 г</a:t>
            </a:r>
            <a:r>
              <a:rPr lang="ru-RU" sz="1600" dirty="0" smtClean="0"/>
              <a:t>. – Карибский кризис</a:t>
            </a:r>
          </a:p>
          <a:p>
            <a:r>
              <a:rPr lang="ru-RU" sz="1600" dirty="0" smtClean="0"/>
              <a:t>5 </a:t>
            </a:r>
            <a:r>
              <a:rPr lang="ru-RU" sz="1600" dirty="0"/>
              <a:t>августа 1963 г. </a:t>
            </a:r>
            <a:r>
              <a:rPr lang="ru-RU" sz="1600" dirty="0" smtClean="0"/>
              <a:t>- СССР</a:t>
            </a:r>
            <a:r>
              <a:rPr lang="ru-RU" sz="1600" dirty="0"/>
              <a:t>, Великобритания и США подписали в Москве договор о запрещении испытаний ядерного оружия в атмосфере, в космическом пространстве и под </a:t>
            </a:r>
            <a:r>
              <a:rPr lang="ru-RU" sz="1600" dirty="0" smtClean="0"/>
              <a:t>водой</a:t>
            </a:r>
          </a:p>
          <a:p>
            <a:r>
              <a:rPr lang="ru-RU" sz="1600" dirty="0"/>
              <a:t>1 июля </a:t>
            </a:r>
            <a:r>
              <a:rPr lang="ru-RU" sz="1600" dirty="0" smtClean="0"/>
              <a:t> 1968 </a:t>
            </a:r>
            <a:r>
              <a:rPr lang="ru-RU" sz="1600" dirty="0"/>
              <a:t>г</a:t>
            </a:r>
            <a:r>
              <a:rPr lang="ru-RU" sz="1600" dirty="0" smtClean="0"/>
              <a:t>. -  </a:t>
            </a:r>
            <a:r>
              <a:rPr lang="ru-RU" sz="1600" dirty="0"/>
              <a:t>договор о нераспространении ядерного оружия</a:t>
            </a:r>
            <a:endParaRPr lang="ru-RU" sz="1600" dirty="0" smtClean="0"/>
          </a:p>
          <a:p>
            <a:r>
              <a:rPr lang="ru-RU" sz="1600" dirty="0"/>
              <a:t>29 мая 1972 г. между странами был подписаны «Основы взаимоотношений между СССР и США, подчеркивающие необходимость мирного сосуществования двух систем». </a:t>
            </a:r>
            <a:endParaRPr lang="ru-RU" sz="1600" dirty="0" smtClean="0"/>
          </a:p>
          <a:p>
            <a:r>
              <a:rPr lang="ru-RU" sz="1600" dirty="0"/>
              <a:t>проведение Общеевропейского совещания по безопасности и сотрудничеству в Хельсинки в 1975 г. (</a:t>
            </a:r>
            <a:r>
              <a:rPr lang="ru-RU" sz="1600" dirty="0" smtClean="0"/>
              <a:t>СБСЕ)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422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5937523"/>
          </a:xfrm>
        </p:spPr>
        <p:txBody>
          <a:bodyPr>
            <a:noAutofit/>
          </a:bodyPr>
          <a:lstStyle/>
          <a:p>
            <a:r>
              <a:rPr lang="ru-RU" sz="1600" dirty="0"/>
              <a:t>В 1979 г. в Женеве на встрече президента США Дж. Картера и генерального секретаря ЦК КПСС Л.И. Брежнева был подписан новый договор об ограничении стратегических наступательных вооружений (ОСВ-2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декабрь </a:t>
            </a:r>
            <a:r>
              <a:rPr lang="ru-RU" sz="1600" dirty="0"/>
              <a:t>1979 </a:t>
            </a:r>
            <a:r>
              <a:rPr lang="ru-RU" sz="1600" dirty="0" smtClean="0"/>
              <a:t>г. - ввод </a:t>
            </a:r>
            <a:r>
              <a:rPr lang="ru-RU" sz="1600" dirty="0"/>
              <a:t>советских войск в </a:t>
            </a:r>
            <a:r>
              <a:rPr lang="ru-RU" sz="1600" dirty="0" smtClean="0"/>
              <a:t>Афганистан</a:t>
            </a:r>
          </a:p>
          <a:p>
            <a:r>
              <a:rPr lang="ru-RU" sz="1600" dirty="0" smtClean="0"/>
              <a:t>ноябрь </a:t>
            </a:r>
            <a:r>
              <a:rPr lang="ru-RU" sz="1600" dirty="0"/>
              <a:t>1985 </a:t>
            </a:r>
            <a:r>
              <a:rPr lang="ru-RU" sz="1600" dirty="0" smtClean="0"/>
              <a:t>г. - Женевские </a:t>
            </a:r>
            <a:r>
              <a:rPr lang="ru-RU" sz="1600" dirty="0"/>
              <a:t>переговоры на высшем уровне между СССР и США </a:t>
            </a:r>
            <a:endParaRPr lang="ru-RU" sz="1600" dirty="0" smtClean="0"/>
          </a:p>
          <a:p>
            <a:r>
              <a:rPr lang="ru-RU" sz="1600" dirty="0" smtClean="0"/>
              <a:t>декабрь </a:t>
            </a:r>
            <a:r>
              <a:rPr lang="ru-RU" sz="1600" dirty="0"/>
              <a:t>1987 г. </a:t>
            </a:r>
            <a:r>
              <a:rPr lang="ru-RU" sz="1600" dirty="0" smtClean="0"/>
              <a:t>- в </a:t>
            </a:r>
            <a:r>
              <a:rPr lang="ru-RU" sz="1600" dirty="0"/>
              <a:t>Вашингтоне состоялась новая советско-американская встреча, закончившаяся подписанием Договора о ликвидации ракет средней и меньшей дальности </a:t>
            </a:r>
            <a:endParaRPr lang="ru-RU" sz="1600" dirty="0" smtClean="0"/>
          </a:p>
          <a:p>
            <a:r>
              <a:rPr lang="ru-RU" sz="1600" dirty="0"/>
              <a:t>1988 г. в СССР была сформулирована концепция «свободы выбора» в качестве универсального принципа международных отношений, Советский Союз начал вывод своих войск из Восточной Европы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ноябрь </a:t>
            </a:r>
            <a:r>
              <a:rPr lang="ru-RU" sz="1600" dirty="0"/>
              <a:t>1989 г. </a:t>
            </a:r>
            <a:r>
              <a:rPr lang="ru-RU" sz="1600" dirty="0" smtClean="0"/>
              <a:t>– снос берлинской стены</a:t>
            </a:r>
          </a:p>
          <a:p>
            <a:r>
              <a:rPr lang="ru-RU" sz="1600" dirty="0" smtClean="0"/>
              <a:t>март </a:t>
            </a:r>
            <a:r>
              <a:rPr lang="ru-RU" sz="1600" dirty="0"/>
              <a:t>1991 г. </a:t>
            </a:r>
            <a:r>
              <a:rPr lang="ru-RU" sz="1600" dirty="0" smtClean="0"/>
              <a:t>- официально </a:t>
            </a:r>
            <a:r>
              <a:rPr lang="ru-RU" sz="1600" dirty="0"/>
              <a:t>состоялся роспуск </a:t>
            </a:r>
            <a:r>
              <a:rPr lang="ru-RU" sz="1600" dirty="0" smtClean="0"/>
              <a:t>ОВД</a:t>
            </a:r>
          </a:p>
          <a:p>
            <a:r>
              <a:rPr lang="ru-RU" sz="1600" dirty="0"/>
              <a:t>11 </a:t>
            </a:r>
            <a:r>
              <a:rPr lang="ru-RU" sz="1600" dirty="0" err="1"/>
              <a:t>мар</a:t>
            </a:r>
            <a:r>
              <a:rPr lang="ru-RU" sz="1600" dirty="0"/>
              <a:t>. 1990 г. – 25 дек. 1991 </a:t>
            </a:r>
            <a:r>
              <a:rPr lang="ru-RU" sz="1600" dirty="0" smtClean="0"/>
              <a:t>- распад СССР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3627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48"/>
            <a:ext cx="9144000" cy="68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32656"/>
            <a:ext cx="7225216" cy="104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247" y="564358"/>
            <a:ext cx="4492961" cy="58477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ДОКТРИНА ТРУМЭНА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503" y="1315803"/>
            <a:ext cx="2076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028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Ð°ÑÑÐ¸Ð½ÐºÐ¸ Ð¿Ð¾ Ð·Ð°Ð¿ÑÐ¾ÑÑ Ð¿Ð»Ð°Ð½ Ð¼Ð°ÑÑÐ°Ð»Ð»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191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22" y="555990"/>
            <a:ext cx="4597255" cy="60922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99501" y="116954"/>
            <a:ext cx="1969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Корейская война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7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azo0ka\Desktop\1122830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80639" y="116632"/>
            <a:ext cx="3382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Берлинский кризис 1958—1962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17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azo0ka\Desktop\1123605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98"/>
            <a:ext cx="9144000" cy="685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028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754" y="459319"/>
            <a:ext cx="527101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30739" y="30368"/>
            <a:ext cx="2961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Этапы «гонки вооружений»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788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Ð¸ÐºÐ¸ÑÐ° Ð¥ÑÑÑÐµÐ² Ð¸ ÐÐ¶Ð¾Ð½ ÐÐµÐ½Ð½ÐµÐ´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30"/>
            <a:ext cx="9166607" cy="686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888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354</Words>
  <Application>Microsoft Office PowerPoint</Application>
  <PresentationFormat>Экран (4:3)</PresentationFormat>
  <Paragraphs>35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Карибский кризис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События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Bazo0ka</dc:creator>
  <cp:lastModifiedBy>Bazo0ka</cp:lastModifiedBy>
  <cp:revision>10</cp:revision>
  <dcterms:created xsi:type="dcterms:W3CDTF">2018-05-25T15:36:13Z</dcterms:created>
  <dcterms:modified xsi:type="dcterms:W3CDTF">2018-05-25T17:48:20Z</dcterms:modified>
</cp:coreProperties>
</file>