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ÑÐ° Ð½Ð°Ð´Ð¿Ð¸Ñ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071546"/>
            <a:ext cx="3186106" cy="505461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Восточная часть Северной Америки в 1775 году: Тринадцать колоний (красного цвета) отделены линией, определённой Королевской декларацией 1763 года от территории индейцев (розового цвета)</a:t>
            </a:r>
            <a:endParaRPr lang="ru-RU" dirty="0"/>
          </a:p>
        </p:txBody>
      </p:sp>
      <p:pic>
        <p:nvPicPr>
          <p:cNvPr id="1026" name="Picture 2" descr="https://upload.wikimedia.org/wikipedia/commons/8/86/Map_of_territorial_growth_17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20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58204" cy="1768469"/>
          </a:xfrm>
        </p:spPr>
        <p:txBody>
          <a:bodyPr/>
          <a:lstStyle/>
          <a:p>
            <a:r>
              <a:rPr lang="ru-RU" dirty="0" smtClean="0"/>
              <a:t>Первый флаг США с 13 звёздами и 13 полосами, представляющими 13 колоний.</a:t>
            </a:r>
            <a:endParaRPr lang="ru-RU" dirty="0"/>
          </a:p>
        </p:txBody>
      </p:sp>
      <p:pic>
        <p:nvPicPr>
          <p:cNvPr id="15362" name="Picture 2" descr="https://upload.wikimedia.org/wikipedia/commons/thumb/2/2a/Us_flag_large_Betsy_Ross.png/1280px-Us_flag_large_Betsy_Ro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597395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625593"/>
          </a:xfrm>
        </p:spPr>
        <p:txBody>
          <a:bodyPr/>
          <a:lstStyle/>
          <a:p>
            <a:r>
              <a:rPr lang="ru-RU" dirty="0" smtClean="0"/>
              <a:t>Д. Вашингтон, А. Гамильтон, Т. </a:t>
            </a:r>
            <a:r>
              <a:rPr lang="ru-RU" dirty="0" err="1" smtClean="0"/>
              <a:t>Джефферсон</a:t>
            </a:r>
            <a:endParaRPr lang="ru-RU" dirty="0"/>
          </a:p>
        </p:txBody>
      </p:sp>
      <p:pic>
        <p:nvPicPr>
          <p:cNvPr id="16386" name="Picture 2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279"/>
            <a:ext cx="2750944" cy="3593787"/>
          </a:xfrm>
          <a:prstGeom prst="rect">
            <a:avLst/>
          </a:prstGeom>
          <a:noFill/>
        </p:spPr>
      </p:pic>
      <p:pic>
        <p:nvPicPr>
          <p:cNvPr id="16388" name="Picture 4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57166"/>
            <a:ext cx="2838596" cy="3571900"/>
          </a:xfrm>
          <a:prstGeom prst="rect">
            <a:avLst/>
          </a:prstGeom>
          <a:noFill/>
        </p:spPr>
      </p:pic>
      <p:pic>
        <p:nvPicPr>
          <p:cNvPr id="16390" name="Picture 6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8229" y="357166"/>
            <a:ext cx="280149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ÐÐ°ÑÑÐ¸Ð½ÐºÐ¸ Ð¿Ð¾ Ð·Ð°Ð¿ÑÐ¾ÑÑ ÑÑÐ° Ð¿ÑÐµÐ´Ð¿ÑÐ¸ÑÑÐ¸Ñ 18 Ð²Ðµ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82027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857892"/>
            <a:ext cx="8043890" cy="41114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Гражданская война в США</a:t>
            </a:r>
            <a:endParaRPr lang="ru-RU" dirty="0"/>
          </a:p>
        </p:txBody>
      </p:sp>
      <p:pic>
        <p:nvPicPr>
          <p:cNvPr id="18434" name="Picture 2" descr="ÐÐ°ÑÑÐ¸Ð½ÐºÐ¸ Ð¿Ð¾ Ð·Ð°Ð¿ÑÐ¾ÑÑ Ð³ÑÐ°Ð¶Ð´Ð°Ð½ÑÐºÐ°Ñ Ð²Ð¾Ð¹Ð½Ð° Ð² ÑÑ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075566" cy="5572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930" y="428604"/>
            <a:ext cx="9196129" cy="2714644"/>
          </a:xfrm>
        </p:spPr>
      </p:pic>
      <p:pic>
        <p:nvPicPr>
          <p:cNvPr id="5" name="Рисунок 4" descr="Сним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3571876"/>
            <a:ext cx="957269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7792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501122" cy="3571876"/>
          </a:xfrm>
          <a:prstGeom prst="rect">
            <a:avLst/>
          </a:prstGeom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14752"/>
            <a:ext cx="8858280" cy="31432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</Words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</cp:revision>
  <dcterms:created xsi:type="dcterms:W3CDTF">2018-04-24T17:44:15Z</dcterms:created>
  <dcterms:modified xsi:type="dcterms:W3CDTF">2018-05-11T10:39:03Z</dcterms:modified>
</cp:coreProperties>
</file>