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67" r:id="rId5"/>
    <p:sldId id="258" r:id="rId6"/>
    <p:sldId id="259" r:id="rId7"/>
    <p:sldId id="268" r:id="rId8"/>
    <p:sldId id="260" r:id="rId9"/>
    <p:sldId id="261" r:id="rId10"/>
    <p:sldId id="262" r:id="rId11"/>
    <p:sldId id="263" r:id="rId12"/>
    <p:sldId id="264" r:id="rId13"/>
    <p:sldId id="269" r:id="rId14"/>
    <p:sldId id="270" r:id="rId15"/>
    <p:sldId id="265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/>
    <p:restoredTop sz="94704"/>
  </p:normalViewPr>
  <p:slideViewPr>
    <p:cSldViewPr>
      <p:cViewPr varScale="1">
        <p:scale>
          <a:sx n="105" d="100"/>
          <a:sy n="105" d="100"/>
        </p:scale>
        <p:origin x="73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B92F9-26F6-AC4C-9D7E-B02E1FC8AB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Наполеон </a:t>
            </a:r>
            <a:r>
              <a:rPr lang="ru-RU" b="1" dirty="0" err="1"/>
              <a:t>I</a:t>
            </a:r>
            <a:r>
              <a:rPr lang="ru-RU" b="1" dirty="0"/>
              <a:t> Бонапарт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EA5696-0012-374D-AED9-225DA4F98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93704" y="4797152"/>
            <a:ext cx="4750296" cy="1752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 dirty="0">
                <a:solidFill>
                  <a:schemeClr val="tx1"/>
                </a:solidFill>
              </a:rPr>
              <a:t>Над презентации работали: Артемьев Павел, Гурин Александр,  Дубяго Павел, Кулак Глеб.</a:t>
            </a:r>
          </a:p>
          <a:p>
            <a:pPr>
              <a:defRPr/>
            </a:pPr>
            <a:endParaRPr lang="ru-RU" sz="1800" dirty="0">
              <a:solidFill>
                <a:schemeClr val="tx1"/>
              </a:solidFill>
            </a:endParaRPr>
          </a:p>
          <a:p>
            <a:endParaRPr lang="ru-RU" sz="1800" dirty="0">
              <a:solidFill>
                <a:schemeClr val="tx1"/>
              </a:solidFill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85102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25"/>
            <a:ext cx="7936403" cy="42591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71" y="4681072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Война четвёртой коалиции (также известная в России как русско-прусско-французская война) — война наполеоновской Франции и её сателлитов в 1806—1807 годах против коалиции великих держав (Россия, Пруссия, Великобритания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20760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" y="0"/>
            <a:ext cx="9144508" cy="40125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4581128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Война Пятой антифранцузской коалиции, также известная как австро-французская война — военный конфликт между Австрийской империей и Великобританией, с одной стороны, и Французской империей Наполеона и его союзниками, с другой</a:t>
            </a:r>
          </a:p>
        </p:txBody>
      </p:sp>
    </p:spTree>
    <p:extLst>
      <p:ext uri="{BB962C8B-B14F-4D97-AF65-F5344CB8AC3E}">
        <p14:creationId xmlns:p14="http://schemas.microsoft.com/office/powerpoint/2010/main" val="3923927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9"/>
            <a:ext cx="9144000" cy="46518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5229199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Отечественная война 1812 года— война между Российской империей и Французской империей на территории России в 1812 году</a:t>
            </a:r>
          </a:p>
        </p:txBody>
      </p:sp>
    </p:spTree>
    <p:extLst>
      <p:ext uri="{BB962C8B-B14F-4D97-AF65-F5344CB8AC3E}">
        <p14:creationId xmlns:p14="http://schemas.microsoft.com/office/powerpoint/2010/main" val="757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908"/>
            <a:ext cx="9120961" cy="687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13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5517232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/>
              <a:t>Войска антифранцузской коалиции (Англии, Австрии, Пруссии, Швеции, России) под командованием английского генерала </a:t>
            </a:r>
            <a:r>
              <a:rPr lang="ru-RU" sz="2000" dirty="0" err="1"/>
              <a:t>А.Веллингтона</a:t>
            </a:r>
            <a:r>
              <a:rPr lang="ru-RU" sz="2000" dirty="0"/>
              <a:t> нанесли армии Наполеона решающее поражение. Наполеон сослан на о. Святой Елены в Атлантическом океане. </a:t>
            </a:r>
            <a:endParaRPr lang="ru-RU" sz="4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578722"/>
            <a:ext cx="7447551" cy="48245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59832" y="39699"/>
            <a:ext cx="34013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Битва при </a:t>
            </a:r>
            <a:r>
              <a:rPr lang="ru-RU" sz="2800" dirty="0" err="1"/>
              <a:t>ватерлоо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87681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" y="0"/>
            <a:ext cx="9144000" cy="48691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4033" y="4911111"/>
            <a:ext cx="89743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Венский конгресс 1814—1815 гг. — общеевропейская конференция, в ходе которой была выработана система договоров, направленных на восстановление феодально-абсолютистских монархий, разрушенных французской революцией 1789 года и наполеоновскими войнами, и были определены новые границы государств Европы</a:t>
            </a:r>
          </a:p>
        </p:txBody>
      </p:sp>
    </p:spTree>
    <p:extLst>
      <p:ext uri="{BB962C8B-B14F-4D97-AF65-F5344CB8AC3E}">
        <p14:creationId xmlns:p14="http://schemas.microsoft.com/office/powerpoint/2010/main" val="3346105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204977" cy="1143000"/>
          </a:xfrm>
        </p:spPr>
        <p:txBody>
          <a:bodyPr/>
          <a:lstStyle/>
          <a:p>
            <a:r>
              <a:rPr lang="ru-RU" dirty="0"/>
              <a:t>Даты                       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/>
              <a:t>1799г. 9 ноября (18 брюмера)- государственный переворот; Наполеон-первый консул Франции;</a:t>
            </a:r>
          </a:p>
          <a:p>
            <a:r>
              <a:rPr lang="ru-RU" sz="2800" dirty="0"/>
              <a:t>1804г.- установление империи Наполеона I во Франции; </a:t>
            </a:r>
          </a:p>
          <a:p>
            <a:r>
              <a:rPr lang="ru-RU" sz="2800" dirty="0"/>
              <a:t>1805г. декабрь- победа Наполеона при Аустерлице; </a:t>
            </a:r>
          </a:p>
          <a:p>
            <a:r>
              <a:rPr lang="ru-RU" sz="2800" dirty="0"/>
              <a:t>1807г.- </a:t>
            </a:r>
            <a:r>
              <a:rPr lang="ru-RU" sz="2800" dirty="0" err="1"/>
              <a:t>Тильзитский</a:t>
            </a:r>
            <a:r>
              <a:rPr lang="ru-RU" sz="2800" dirty="0"/>
              <a:t> мир Франции и России; </a:t>
            </a:r>
          </a:p>
          <a:p>
            <a:r>
              <a:rPr lang="ru-RU" sz="2800" dirty="0"/>
              <a:t>1812г., 26 августа- Бородинское сражение;</a:t>
            </a:r>
          </a:p>
          <a:p>
            <a:r>
              <a:rPr lang="ru-RU" sz="2800" dirty="0"/>
              <a:t>1813г., октябрь- «Битва народов» под Лейпцигом; </a:t>
            </a:r>
          </a:p>
          <a:p>
            <a:r>
              <a:rPr lang="ru-RU" sz="2800" dirty="0"/>
              <a:t>1815г., июнь- сражение при Ватерлоо; окончательное поражение Наполеона.</a:t>
            </a:r>
          </a:p>
        </p:txBody>
      </p:sp>
    </p:spTree>
    <p:extLst>
      <p:ext uri="{BB962C8B-B14F-4D97-AF65-F5344CB8AC3E}">
        <p14:creationId xmlns:p14="http://schemas.microsoft.com/office/powerpoint/2010/main" val="79159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224628"/>
            <a:ext cx="3166120" cy="103554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224628"/>
            <a:ext cx="3128392" cy="6256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78" y="53483"/>
            <a:ext cx="5248923" cy="62347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57733" y="116632"/>
            <a:ext cx="29862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Наполеон I Бонапарт</a:t>
            </a:r>
            <a:endParaRPr lang="en-US" sz="2400" b="1" dirty="0"/>
          </a:p>
          <a:p>
            <a:r>
              <a:rPr lang="en-US" sz="2400" dirty="0"/>
              <a:t>          </a:t>
            </a:r>
            <a:r>
              <a:rPr lang="ru-RU" sz="2400" dirty="0"/>
              <a:t>1769</a:t>
            </a:r>
            <a:r>
              <a:rPr lang="en-US" sz="2400" dirty="0"/>
              <a:t>-</a:t>
            </a:r>
            <a:r>
              <a:rPr lang="ru-RU" sz="2400" dirty="0"/>
              <a:t>1821 </a:t>
            </a:r>
            <a:endParaRPr lang="ru-RU" sz="2400" b="1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95067" y="908720"/>
            <a:ext cx="29942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Император , полководец и государственный деятель, заложивший основы современного французского государства, один из наиболее выдающихся деятелей в истории Запада</a:t>
            </a:r>
          </a:p>
        </p:txBody>
      </p:sp>
    </p:spTree>
    <p:extLst>
      <p:ext uri="{BB962C8B-B14F-4D97-AF65-F5344CB8AC3E}">
        <p14:creationId xmlns:p14="http://schemas.microsoft.com/office/powerpoint/2010/main" val="621834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21437" cy="42210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" y="465313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Великая французская революция </a:t>
            </a:r>
            <a:r>
              <a:rPr lang="ru-RU" dirty="0"/>
              <a:t>— крупнейшая трансформация социальной и политической системы Франции, приведшая к уничтожению в стране Старого порядка  и абсолютной монархии, и провозглашению Первой французской республики (сентябрь 1792 года) де-юре свободных и равных граждан под девизом «Свобода, равенство, братство»</a:t>
            </a:r>
          </a:p>
        </p:txBody>
      </p:sp>
    </p:spTree>
    <p:extLst>
      <p:ext uri="{BB962C8B-B14F-4D97-AF65-F5344CB8AC3E}">
        <p14:creationId xmlns:p14="http://schemas.microsoft.com/office/powerpoint/2010/main" val="3569710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456968"/>
            <a:ext cx="3008313" cy="6395645"/>
          </a:xfrm>
        </p:spPr>
        <p:txBody>
          <a:bodyPr>
            <a:noAutofit/>
          </a:bodyPr>
          <a:lstStyle/>
          <a:p>
            <a:r>
              <a:rPr lang="ru-RU" sz="1600" dirty="0"/>
              <a:t>В 1793г. Франция находилась в очень тяжелом положении. В порте Тулон вспыхнул роялистский мятеж. Город захватила испанская эскадра, союзные с ними англичане собирались начать наступление на юг Франции. В 1793г. Франция находилась в очень тяжелом положении. Коалиция - союз европейских государств - объявила ей войну. В порте Тулон вспыхнул роялистский мятеж. </a:t>
            </a:r>
          </a:p>
          <a:p>
            <a:r>
              <a:rPr lang="ru-RU" sz="1600" dirty="0"/>
              <a:t>17 декабря 1793г. – штурм Тулона. Майор Бонапарт командовал артиллерией. Тулон пал. Французская республика присвоила Бонапарту чин бригадного генерала. Генералу было всего 24 года.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5936" y="476672"/>
            <a:ext cx="4880383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07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69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2" y="-16024"/>
            <a:ext cx="9114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588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1800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62500" lnSpcReduction="20000"/>
          </a:bodyPr>
          <a:lstStyle/>
          <a:p>
            <a:r>
              <a:rPr lang="ru-RU" sz="4500" dirty="0"/>
              <a:t>18-19 брюмера (9-10 ноября) 1799г. Бонапарт совершил государственный переворот.</a:t>
            </a:r>
          </a:p>
          <a:p>
            <a:r>
              <a:rPr lang="ru-RU" sz="4500" dirty="0"/>
              <a:t> Он был провозглашен первым консулом сначала на 10 лет, а в 1802г. – пожизненно. 18-19 брюмера (9-10 ноября) 1799г. Бонапарт совершил государственный переворот. Он был провозглашен первым консулом сначала на 10 лет, а в 1802г. – пожизненно. </a:t>
            </a:r>
          </a:p>
          <a:p>
            <a:r>
              <a:rPr lang="ru-RU" sz="4500" dirty="0"/>
              <a:t>Чтобы закрепить победу, первый консул решил восстановить свои завоевания в Италии, вновь отняв ее у Австрии. 14 июня 1800г. Произошло сражение при Маренго, закончившееся блистательной победой.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672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" y="17156"/>
            <a:ext cx="9144892" cy="45639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26968" y="4797152"/>
            <a:ext cx="93970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Наполеоновские войны </a:t>
            </a:r>
            <a:r>
              <a:rPr lang="ru-RU" sz="2000" dirty="0"/>
              <a:t>— под этим названием известны, главным образом, войны, которые велись Наполеоном Бонапартом с разными государствами Европы, когда он был Первым консулом и императором (ноябрь 1799 — июнь 1815). В более широком смысле сюда относится и итальянская кампания Наполеона (1796—1797), и его египетская экспедиция (1798—1799), хотя их (особенно итальянскую кампанию) обычно причисляют к так называемым революционным войнами</a:t>
            </a:r>
          </a:p>
        </p:txBody>
      </p:sp>
    </p:spTree>
    <p:extLst>
      <p:ext uri="{BB962C8B-B14F-4D97-AF65-F5344CB8AC3E}">
        <p14:creationId xmlns:p14="http://schemas.microsoft.com/office/powerpoint/2010/main" val="1666395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4" y="34458"/>
            <a:ext cx="9147804" cy="41866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80957" y="4725144"/>
            <a:ext cx="94330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Война Третьей коалиции (также известная как русско-австро-французская война 1805) — война между Францией, Испанией, Баварией и Италией, с одной стороны и Третьей антифранцузской коалицией, в которую входили Австрия, Россия, Великобритания, Швеция и Неаполитанское королевство — с другой</a:t>
            </a:r>
          </a:p>
        </p:txBody>
      </p:sp>
    </p:spTree>
    <p:extLst>
      <p:ext uri="{BB962C8B-B14F-4D97-AF65-F5344CB8AC3E}">
        <p14:creationId xmlns:p14="http://schemas.microsoft.com/office/powerpoint/2010/main" val="16168354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627</Words>
  <Application>Microsoft Macintosh PowerPoint</Application>
  <PresentationFormat>Экран (4:3)</PresentationFormat>
  <Paragraphs>29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Наполеон I Бонапарт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1800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Войска антифранцузской коалиции (Англии, Австрии, Пруссии, Швеции, России) под командованием английского генерала А.Веллингтона нанесли армии Наполеона решающее поражение. Наполеон сослан на о. Святой Елены в Атлантическом океане. </vt:lpstr>
      <vt:lpstr>Презентация PowerPoint</vt:lpstr>
      <vt:lpstr>Даты                          </vt:lpstr>
    </vt:vector>
  </TitlesOfParts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Глеб</dc:creator>
  <cp:lastModifiedBy>Павел Дубяго</cp:lastModifiedBy>
  <cp:revision>13</cp:revision>
  <dcterms:created xsi:type="dcterms:W3CDTF">2018-05-03T18:24:18Z</dcterms:created>
  <dcterms:modified xsi:type="dcterms:W3CDTF">2018-06-06T20:14:49Z</dcterms:modified>
</cp:coreProperties>
</file>