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704"/>
  </p:normalViewPr>
  <p:slideViewPr>
    <p:cSldViewPr snapToGrid="0" showGuides="1">
      <p:cViewPr varScale="1">
        <p:scale>
          <a:sx n="93" d="100"/>
          <a:sy n="93" d="100"/>
        </p:scale>
        <p:origin x="21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9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3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7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6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0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5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8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5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8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4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7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6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3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9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8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54002F-5307-4A5E-889A-50262E371AB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061C7D-D1D8-4E95-9DC1-5D956A076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4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Колониальные  </a:t>
            </a:r>
            <a:br>
              <a:rPr lang="ru-RU" dirty="0"/>
            </a:br>
            <a:r>
              <a:rPr lang="ru-RU" dirty="0"/>
              <a:t>империи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4355" y="5354012"/>
            <a:ext cx="6987645" cy="1388534"/>
          </a:xfrm>
        </p:spPr>
        <p:txBody>
          <a:bodyPr/>
          <a:lstStyle/>
          <a:p>
            <a:pPr>
              <a:defRPr/>
            </a:pPr>
            <a:r>
              <a:rPr lang="ru-RU" dirty="0"/>
              <a:t>Над презентации работали: Артемьев Павел, Гурин Александр,  Дубяго Павел, Кулак Глеб.</a:t>
            </a:r>
          </a:p>
          <a:p>
            <a:pPr>
              <a:defRPr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82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856" y="489030"/>
            <a:ext cx="6780013" cy="1752599"/>
          </a:xfrm>
        </p:spPr>
        <p:txBody>
          <a:bodyPr/>
          <a:lstStyle/>
          <a:p>
            <a:r>
              <a:rPr lang="ru-RU" dirty="0"/>
              <a:t>Британская империя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управления колониями менялась, но по состоянию на 1920-е годы (время наибольшего расширения) может быть классифицирована по следующим категориям:</a:t>
            </a:r>
          </a:p>
          <a:p>
            <a:r>
              <a:rPr lang="ru-RU" dirty="0"/>
              <a:t>само Соединённое Королевство - союз Англии, Уэльса, Шотландии и Ирландии (с 1922 - только Северной Ирландии); </a:t>
            </a:r>
          </a:p>
          <a:p>
            <a:r>
              <a:rPr lang="ru-RU" dirty="0"/>
              <a:t>коронные колонии (остров Мэн, Джерси и Гернси);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77" y="142975"/>
            <a:ext cx="2286198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643" y="876167"/>
            <a:ext cx="6283550" cy="22393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владельческие колонии, существовавшие в Америке в XVI-XVII веках. Корона даровала их в управление отдельным аристократам;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676" y="3115518"/>
            <a:ext cx="7892971" cy="3124201"/>
          </a:xfrm>
        </p:spPr>
        <p:txBody>
          <a:bodyPr/>
          <a:lstStyle/>
          <a:p>
            <a:r>
              <a:rPr lang="ru-RU" dirty="0"/>
              <a:t>поселенческие колонии. Корона провозглашала свой абсолютный суверенитет над ними, хотя они и не являлись частью Соединённого Королевства. На них распространялось британское общее право, и законы, принимаемые Британским парламентом. Королевская власть воплощалась в губернаторе, назначаемом британским правительством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336290"/>
            <a:ext cx="3166186" cy="3092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48" y="3764666"/>
            <a:ext cx="2672816" cy="1825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4062" y="5791200"/>
            <a:ext cx="250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Флаг Виргинии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2267" y="336290"/>
            <a:ext cx="4123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Колонии в Северной Америке</a:t>
            </a:r>
          </a:p>
        </p:txBody>
      </p:sp>
    </p:spTree>
    <p:extLst>
      <p:ext uri="{BB962C8B-B14F-4D97-AF65-F5344CB8AC3E}">
        <p14:creationId xmlns:p14="http://schemas.microsoft.com/office/powerpoint/2010/main" val="276405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4468"/>
            <a:ext cx="8875031" cy="1258747"/>
          </a:xfrm>
        </p:spPr>
        <p:txBody>
          <a:bodyPr/>
          <a:lstStyle/>
          <a:p>
            <a:r>
              <a:rPr lang="ru-RU" dirty="0"/>
              <a:t>Британская индия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305" y="1127567"/>
            <a:ext cx="6751264" cy="551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320" y="3429000"/>
            <a:ext cx="6826851" cy="312420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доминионы. Появились в начале XX века как бывшие поселенческие колонии или федерации таких колоний; </a:t>
            </a:r>
          </a:p>
          <a:p>
            <a:r>
              <a:rPr lang="ru-RU" dirty="0"/>
              <a:t>подмандатные территории. Появились после Первой мировой войны и представляли собой бывшие германские колонии и бывшие национальные окраины Османской империи, переданные под управление Британии  Лигой Наций.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60" y="424878"/>
            <a:ext cx="2859272" cy="2853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646" y="424878"/>
            <a:ext cx="3258201" cy="24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1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0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2DB8C-B2C4-9548-B8F4-7B038DD6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561109"/>
            <a:ext cx="10018713" cy="1752599"/>
          </a:xfrm>
        </p:spPr>
        <p:txBody>
          <a:bodyPr/>
          <a:lstStyle/>
          <a:p>
            <a:r>
              <a:rPr lang="ru-RU" dirty="0"/>
              <a:t>Основные даты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DC372-1D06-6E46-95E3-E95E8DB705C6}"/>
              </a:ext>
            </a:extLst>
          </p:cNvPr>
          <p:cNvSpPr txBox="1"/>
          <p:nvPr/>
        </p:nvSpPr>
        <p:spPr>
          <a:xfrm>
            <a:off x="2022764" y="1524000"/>
            <a:ext cx="975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/>
              <a:t>1607 - проигрыш войны с Англией</a:t>
            </a:r>
          </a:p>
          <a:p>
            <a:pPr marL="457200" indent="-457200">
              <a:buAutoNum type="arabicParenR"/>
            </a:pPr>
            <a:r>
              <a:rPr lang="ru-RU" sz="2400" dirty="0"/>
              <a:t>1812—1826 годах добилась независимости большая часть испанских колоний</a:t>
            </a:r>
          </a:p>
          <a:p>
            <a:pPr marL="457200" indent="-457200">
              <a:buFontTx/>
              <a:buAutoNum type="arabicParenR"/>
            </a:pPr>
            <a:r>
              <a:rPr lang="ru-RU" sz="2400" dirty="0"/>
              <a:t>1501 - начало ввоз рабов</a:t>
            </a:r>
          </a:p>
          <a:p>
            <a:pPr marL="457200" indent="-457200">
              <a:buFontTx/>
              <a:buAutoNum type="arabicParenR"/>
            </a:pPr>
            <a:r>
              <a:rPr lang="ru-RU" sz="2400" dirty="0"/>
              <a:t>1640 году Португалия ознаменовала конец влияния в Европе</a:t>
            </a:r>
          </a:p>
          <a:p>
            <a:r>
              <a:rPr lang="ru-RU" sz="2400" dirty="0"/>
              <a:t> </a:t>
            </a:r>
          </a:p>
          <a:p>
            <a:pPr marL="457200" indent="-457200">
              <a:buFontTx/>
              <a:buAutoNum type="arabicParenR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456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4299" y="1943580"/>
            <a:ext cx="3011508" cy="3843761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Колонии Испании — совокупность заморских по отношению к Испании территорий мира, находившихся в колониальной зависимости от этой метрополии и образовывавших во главе с ней в XV—XX веках Испанскую колониальную империю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40" y="1244520"/>
            <a:ext cx="6119753" cy="40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5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256"/>
            <a:ext cx="3932237" cy="160020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Колониальные владения Испании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16093"/>
            <a:ext cx="4317513" cy="589274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983375"/>
            <a:ext cx="3549121" cy="1828800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600" dirty="0"/>
              <a:t>Гватемала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600" dirty="0"/>
              <a:t>Санто Доминго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600" dirty="0"/>
              <a:t>Флорида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600" dirty="0"/>
              <a:t>Чили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600" dirty="0"/>
              <a:t>Венесуэла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600" dirty="0"/>
              <a:t>Юкатан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600" dirty="0"/>
              <a:t>Куба (до 1898)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9600" dirty="0"/>
              <a:t>Пуэрто-Рико (до 1898)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76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3" y="154049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 испанской  колониальной империи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8526" y="1906648"/>
            <a:ext cx="6260939" cy="4351338"/>
          </a:xfrm>
        </p:spPr>
        <p:txBody>
          <a:bodyPr>
            <a:normAutofit/>
          </a:bodyPr>
          <a:lstStyle/>
          <a:p>
            <a:r>
              <a:rPr lang="ru-RU" dirty="0"/>
              <a:t>Кровавый характер колонизации- на Ямайке проживало — 300 тыс. индейцев, в Пуэрто-Рико — 60 тыс., а на всех Вест-Индских островах — около 1 млн. За полвека господства испанцев почти всё индейское население было истреблено.</a:t>
            </a:r>
          </a:p>
          <a:p>
            <a:r>
              <a:rPr lang="ru-RU" dirty="0"/>
              <a:t>  Уничтожение древних цивилизаций: ацтеков, инков, майя.</a:t>
            </a:r>
          </a:p>
          <a:p>
            <a:r>
              <a:rPr lang="ru-RU" dirty="0"/>
              <a:t> Недостаток рабочей силы возмещался массовым ввозом рабов с 1501г.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49" y="1906648"/>
            <a:ext cx="3157607" cy="3696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5818954"/>
            <a:ext cx="359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Эрнан</a:t>
            </a:r>
            <a:r>
              <a:rPr lang="ru-RU" dirty="0"/>
              <a:t> Кортес- покоритель ацтеков</a:t>
            </a:r>
          </a:p>
        </p:txBody>
      </p:sp>
    </p:spTree>
    <p:extLst>
      <p:ext uri="{BB962C8B-B14F-4D97-AF65-F5344CB8AC3E}">
        <p14:creationId xmlns:p14="http://schemas.microsoft.com/office/powerpoint/2010/main" val="419887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243" y="0"/>
            <a:ext cx="10018713" cy="1594131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Угасание испанской империи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594131"/>
            <a:ext cx="4737904" cy="4351338"/>
          </a:xfrm>
        </p:spPr>
        <p:txBody>
          <a:bodyPr/>
          <a:lstStyle/>
          <a:p>
            <a:r>
              <a:rPr lang="ru-RU" dirty="0"/>
              <a:t>Поражение испанского флота («Непобедимой армады») в 1588 году, проигрыш войны с Англией в 1607 году, потеря нидерландских провинций в 1609 году и Португалии в 1640 году ознаменовали конец влияния в Европе.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4131"/>
            <a:ext cx="4576826" cy="3835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6826" y="5760803"/>
            <a:ext cx="3393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Гибель «Непобедимой Армады»</a:t>
            </a:r>
          </a:p>
        </p:txBody>
      </p:sp>
    </p:spTree>
    <p:extLst>
      <p:ext uri="{BB962C8B-B14F-4D97-AF65-F5344CB8AC3E}">
        <p14:creationId xmlns:p14="http://schemas.microsoft.com/office/powerpoint/2010/main" val="50057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8154" y="693199"/>
            <a:ext cx="4249280" cy="50906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1833" y="987424"/>
            <a:ext cx="3932237" cy="4796375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/>
              <a:t>В 1812—1826 годах добилась независимости большая часть испанских колоний в Латинской Америке, к началу XX века оставшиеся, в основном, перешли к США. Окончательная ликвидация империи произошла в середине XX 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6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738" y="186079"/>
            <a:ext cx="8714772" cy="1325563"/>
          </a:xfrm>
        </p:spPr>
        <p:txBody>
          <a:bodyPr/>
          <a:lstStyle/>
          <a:p>
            <a:r>
              <a:rPr lang="ru-RU" dirty="0"/>
              <a:t>Голландская  империя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486" y="1245424"/>
            <a:ext cx="8291279" cy="38347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7486" y="5212823"/>
            <a:ext cx="10574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Нидерландская империя образовалась в результате торговых, колониальных, научно-исследовательских экспедиций в первой половине XVII века.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232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541" y="0"/>
            <a:ext cx="10018713" cy="1752599"/>
          </a:xfrm>
        </p:spPr>
        <p:txBody>
          <a:bodyPr/>
          <a:lstStyle/>
          <a:p>
            <a:r>
              <a:rPr lang="ru-RU" dirty="0"/>
              <a:t>Особенности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287" y="2083444"/>
            <a:ext cx="10018713" cy="399326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Нидерландская империя образовалась в результате торговых, колониальных, научно-исследовательских экспедиций в первой половине XVII века. </a:t>
            </a:r>
          </a:p>
          <a:p>
            <a:r>
              <a:rPr lang="ru-RU" dirty="0"/>
              <a:t>Активное использование работорговли</a:t>
            </a:r>
          </a:p>
          <a:p>
            <a:r>
              <a:rPr lang="ru-RU" dirty="0"/>
              <a:t>Исключительная  роль  Голландской Ост-Индской компании</a:t>
            </a:r>
          </a:p>
          <a:p>
            <a:r>
              <a:rPr lang="ru-RU" dirty="0"/>
              <a:t>Нидерландская колониальная империя увеличивалась и уменьшалась в разные периоды истории,  Так, в 60-70-х гг. </a:t>
            </a:r>
            <a:r>
              <a:rPr lang="ru-RU" dirty="0" err="1"/>
              <a:t>XVIIв</a:t>
            </a:r>
            <a:r>
              <a:rPr lang="ru-RU" dirty="0"/>
              <a:t>., Голландия была вынуждена уступить Англии свои владения в Северной Америке (включая современный Нью-Йорк),</a:t>
            </a:r>
          </a:p>
          <a:p>
            <a:r>
              <a:rPr lang="ru-RU" dirty="0"/>
              <a:t>Окончательная её ликвидация произошла после  Второй мировой войны с освобождением Индонезии в результате войны за независимость.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73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173" y="188087"/>
            <a:ext cx="10018713" cy="1189299"/>
          </a:xfrm>
        </p:spPr>
        <p:txBody>
          <a:bodyPr/>
          <a:lstStyle/>
          <a:p>
            <a:r>
              <a:rPr lang="ru-RU" dirty="0"/>
              <a:t>Ост- Индская компания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539" y="4194857"/>
            <a:ext cx="10018713" cy="1939725"/>
          </a:xfrm>
        </p:spPr>
        <p:txBody>
          <a:bodyPr/>
          <a:lstStyle/>
          <a:p>
            <a:r>
              <a:rPr lang="ru-RU" dirty="0"/>
              <a:t>Создана в 1602г Ост-Индийской компанией была основана целая сеть торговых факторий (в том числе на  мысе Доброй Надежды,  , Бенгалии, Малакке (ныне в составе Малайзии),  Китае,  Сиаме (ныне Таиланд), </a:t>
            </a:r>
            <a:r>
              <a:rPr lang="ru-RU" dirty="0" err="1"/>
              <a:t>Формозе</a:t>
            </a:r>
            <a:r>
              <a:rPr lang="ru-RU" dirty="0"/>
              <a:t> (ныне Тайвань).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253" y="1125637"/>
            <a:ext cx="2819354" cy="28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64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44</TotalTime>
  <Words>473</Words>
  <Application>Microsoft Macintosh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Corbel</vt:lpstr>
      <vt:lpstr>Параллакс</vt:lpstr>
      <vt:lpstr>Колониальные   империи</vt:lpstr>
      <vt:lpstr>Испания</vt:lpstr>
      <vt:lpstr>Колониальные владения Испании</vt:lpstr>
      <vt:lpstr>Особенности  испанской  колониальной империи</vt:lpstr>
      <vt:lpstr>Угасание испанской империи</vt:lpstr>
      <vt:lpstr>Презентация PowerPoint</vt:lpstr>
      <vt:lpstr>Голландская  империя</vt:lpstr>
      <vt:lpstr>Особенности</vt:lpstr>
      <vt:lpstr>Ост- Индская компания</vt:lpstr>
      <vt:lpstr>Британская империя</vt:lpstr>
      <vt:lpstr>владельческие колонии, существовавшие в Америке в XVI-XVII веках. Корона даровала их в управление отдельным аристократам; </vt:lpstr>
      <vt:lpstr>Британская индия</vt:lpstr>
      <vt:lpstr>Презентация PowerPoint</vt:lpstr>
      <vt:lpstr>Презентация PowerPoint</vt:lpstr>
      <vt:lpstr>Основные даты </vt:lpstr>
    </vt:vector>
  </TitlesOfParts>
  <Company>SPecialiST RePack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Колониальные   империи</dc:title>
  <dc:creator>111</dc:creator>
  <cp:lastModifiedBy>Павел Дубяго</cp:lastModifiedBy>
  <cp:revision>8</cp:revision>
  <dcterms:created xsi:type="dcterms:W3CDTF">2018-04-27T20:29:33Z</dcterms:created>
  <dcterms:modified xsi:type="dcterms:W3CDTF">2018-06-06T20:48:16Z</dcterms:modified>
</cp:coreProperties>
</file>