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57" r:id="rId13"/>
    <p:sldId id="267" r:id="rId14"/>
    <p:sldId id="269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Италия в Средневековье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0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Bazo0ka\Desktop\1200px-Roma-statua_cola_di_rien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3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5766" y="6211669"/>
            <a:ext cx="385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Риенцо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9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zo0ka\Desktop\5d0f2ba9e7df68e5d4bc7398f3953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534"/>
            <a:ext cx="7920880" cy="525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9602" y="5780781"/>
            <a:ext cx="730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Лоре́нцо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Пьеро де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Ме́дичи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7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78538" y="5877272"/>
            <a:ext cx="2252936" cy="6389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1494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2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78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5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66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9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456384" cy="504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Основные события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92688"/>
          </a:xfrm>
        </p:spPr>
        <p:txBody>
          <a:bodyPr>
            <a:normAutofit/>
          </a:bodyPr>
          <a:lstStyle/>
          <a:p>
            <a:r>
              <a:rPr lang="ru-RU" sz="1800" dirty="0"/>
              <a:t>1143 г</a:t>
            </a:r>
            <a:r>
              <a:rPr lang="ru-RU" sz="1800" dirty="0" smtClean="0"/>
              <a:t>. - </a:t>
            </a:r>
            <a:r>
              <a:rPr lang="ru-RU" sz="1800" dirty="0"/>
              <a:t>горожане и мелкие рыцари захватили </a:t>
            </a:r>
            <a:r>
              <a:rPr lang="ru-RU" sz="1800" dirty="0" smtClean="0"/>
              <a:t>Капитолий и провозгласили республику.</a:t>
            </a:r>
          </a:p>
          <a:p>
            <a:r>
              <a:rPr lang="ru-RU" sz="1800" dirty="0" smtClean="0"/>
              <a:t>1155 – казнь Арнольда </a:t>
            </a:r>
            <a:r>
              <a:rPr lang="ru-RU" sz="1800" dirty="0" err="1" smtClean="0"/>
              <a:t>Брешианского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1123, </a:t>
            </a:r>
            <a:r>
              <a:rPr lang="ru-RU" sz="1800" dirty="0" smtClean="0"/>
              <a:t>1168, 1178, </a:t>
            </a:r>
            <a:r>
              <a:rPr lang="ru-RU" sz="1800" dirty="0"/>
              <a:t>1199 </a:t>
            </a:r>
            <a:r>
              <a:rPr lang="ru-RU" sz="1800" dirty="0" smtClean="0"/>
              <a:t>гг. – восстания </a:t>
            </a:r>
            <a:r>
              <a:rPr lang="ru-RU" sz="1800" dirty="0"/>
              <a:t>свободных </a:t>
            </a:r>
            <a:r>
              <a:rPr lang="ru-RU" sz="1800" dirty="0" smtClean="0"/>
              <a:t> крестьян в Италии против феодалов и королевской власти.</a:t>
            </a:r>
          </a:p>
          <a:p>
            <a:r>
              <a:rPr lang="ru-RU" sz="1800" dirty="0" smtClean="0"/>
              <a:t>1167 </a:t>
            </a:r>
            <a:r>
              <a:rPr lang="ru-RU" sz="1800" dirty="0"/>
              <a:t>г. </a:t>
            </a:r>
            <a:r>
              <a:rPr lang="ru-RU" sz="1800" dirty="0" smtClean="0"/>
              <a:t>- основание Ломбардской лиги (</a:t>
            </a:r>
            <a:r>
              <a:rPr lang="ru-RU" sz="1800" dirty="0"/>
              <a:t>Милан, </a:t>
            </a:r>
            <a:r>
              <a:rPr lang="ru-RU" sz="1800" dirty="0" err="1"/>
              <a:t>Мантуя</a:t>
            </a:r>
            <a:r>
              <a:rPr lang="ru-RU" sz="1800" dirty="0"/>
              <a:t>, </a:t>
            </a:r>
            <a:r>
              <a:rPr lang="ru-RU" sz="1800" dirty="0" err="1"/>
              <a:t>Феррара</a:t>
            </a:r>
            <a:r>
              <a:rPr lang="ru-RU" sz="1800" dirty="0"/>
              <a:t>, </a:t>
            </a:r>
            <a:r>
              <a:rPr lang="ru-RU" sz="1800" dirty="0" err="1"/>
              <a:t>Кремона</a:t>
            </a:r>
            <a:r>
              <a:rPr lang="ru-RU" sz="1800" dirty="0"/>
              <a:t>, </a:t>
            </a:r>
            <a:r>
              <a:rPr lang="ru-RU" sz="1800" dirty="0" err="1" smtClean="0"/>
              <a:t>Брешия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1176 г. –поражение Фридриха </a:t>
            </a:r>
            <a:r>
              <a:rPr lang="en-US" sz="1800" dirty="0" smtClean="0"/>
              <a:t>I </a:t>
            </a:r>
            <a:r>
              <a:rPr lang="ru-RU" sz="1800" dirty="0"/>
              <a:t>в битве при </a:t>
            </a:r>
            <a:r>
              <a:rPr lang="ru-RU" sz="1800" dirty="0" err="1" smtClean="0"/>
              <a:t>Леньяно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1183 </a:t>
            </a:r>
            <a:r>
              <a:rPr lang="ru-RU" sz="1800" dirty="0" smtClean="0"/>
              <a:t>г. - мирный договор, </a:t>
            </a:r>
            <a:r>
              <a:rPr lang="ru-RU" sz="1800" dirty="0"/>
              <a:t>заключенного между папой и </a:t>
            </a:r>
            <a:r>
              <a:rPr lang="ru-RU" sz="1800" dirty="0"/>
              <a:t>Фридриха </a:t>
            </a:r>
            <a:r>
              <a:rPr lang="en-US" sz="1800" dirty="0"/>
              <a:t>I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smtClean="0"/>
              <a:t>Констанце.</a:t>
            </a:r>
          </a:p>
          <a:p>
            <a:r>
              <a:rPr lang="ru-RU" sz="1800" dirty="0"/>
              <a:t>1347 </a:t>
            </a:r>
            <a:r>
              <a:rPr lang="ru-RU" sz="1800" dirty="0" smtClean="0"/>
              <a:t>г. – восстание Кола де </a:t>
            </a:r>
            <a:r>
              <a:rPr lang="ru-RU" sz="1800" dirty="0" err="1" smtClean="0"/>
              <a:t>Риенцо</a:t>
            </a:r>
            <a:r>
              <a:rPr lang="ru-RU" sz="1800" dirty="0" smtClean="0"/>
              <a:t> в Риме.</a:t>
            </a:r>
          </a:p>
          <a:p>
            <a:r>
              <a:rPr lang="ru-RU" sz="1800" dirty="0"/>
              <a:t>1354 </a:t>
            </a:r>
            <a:r>
              <a:rPr lang="ru-RU" sz="1800" dirty="0" smtClean="0"/>
              <a:t>г. – второе восстание </a:t>
            </a:r>
            <a:r>
              <a:rPr lang="ru-RU" sz="1800" dirty="0" err="1" smtClean="0"/>
              <a:t>восстание</a:t>
            </a:r>
            <a:r>
              <a:rPr lang="ru-RU" sz="1800" dirty="0" smtClean="0"/>
              <a:t> </a:t>
            </a:r>
            <a:r>
              <a:rPr lang="ru-RU" sz="1800" dirty="0"/>
              <a:t>Кола де </a:t>
            </a:r>
            <a:r>
              <a:rPr lang="ru-RU" sz="1800" dirty="0" err="1"/>
              <a:t>Риенцо</a:t>
            </a:r>
            <a:r>
              <a:rPr lang="ru-RU" sz="1800" dirty="0"/>
              <a:t> в </a:t>
            </a:r>
            <a:r>
              <a:rPr lang="ru-RU" sz="1800" dirty="0" smtClean="0"/>
              <a:t>Риме.</a:t>
            </a:r>
          </a:p>
          <a:p>
            <a:r>
              <a:rPr lang="ru-RU" sz="1800" dirty="0"/>
              <a:t>1434 </a:t>
            </a:r>
            <a:r>
              <a:rPr lang="ru-RU" sz="1800" dirty="0" smtClean="0"/>
              <a:t>г. – </a:t>
            </a:r>
            <a:r>
              <a:rPr lang="ru-RU" sz="1800" dirty="0" err="1" smtClean="0"/>
              <a:t>Козимо</a:t>
            </a:r>
            <a:r>
              <a:rPr lang="ru-RU" sz="1800" dirty="0" smtClean="0"/>
              <a:t> Медичи становится правителем Флоренции.</a:t>
            </a:r>
          </a:p>
          <a:p>
            <a:r>
              <a:rPr lang="ru-RU" sz="1800" dirty="0"/>
              <a:t>1469 — </a:t>
            </a:r>
            <a:r>
              <a:rPr lang="ru-RU" sz="1800" dirty="0" smtClean="0"/>
              <a:t>1492 – правление Лоренцо Медичи.</a:t>
            </a:r>
          </a:p>
          <a:p>
            <a:r>
              <a:rPr lang="ru-RU" sz="1800" dirty="0"/>
              <a:t>Б</a:t>
            </a:r>
            <a:r>
              <a:rPr lang="ru-RU" sz="1800" dirty="0" smtClean="0"/>
              <a:t>езжалостно </a:t>
            </a:r>
            <a:r>
              <a:rPr lang="ru-RU" sz="1800" dirty="0"/>
              <a:t>подавлены восстания в </a:t>
            </a:r>
            <a:r>
              <a:rPr lang="ru-RU" sz="1800" dirty="0" err="1" smtClean="0"/>
              <a:t>в</a:t>
            </a:r>
            <a:r>
              <a:rPr lang="ru-RU" sz="1800" dirty="0" smtClean="0"/>
              <a:t> </a:t>
            </a:r>
            <a:r>
              <a:rPr lang="ru-RU" sz="1800" dirty="0" err="1"/>
              <a:t>Б</a:t>
            </a:r>
            <a:r>
              <a:rPr lang="ru-RU" sz="1800" dirty="0" err="1" smtClean="0"/>
              <a:t>ольтерре</a:t>
            </a:r>
            <a:r>
              <a:rPr lang="ru-RU" sz="1800" dirty="0" smtClean="0"/>
              <a:t> </a:t>
            </a:r>
            <a:r>
              <a:rPr lang="ru-RU" sz="1800" dirty="0"/>
              <a:t>в 1472 г</a:t>
            </a:r>
            <a:r>
              <a:rPr lang="ru-RU" sz="1800" dirty="0" smtClean="0"/>
              <a:t>., </a:t>
            </a:r>
            <a:r>
              <a:rPr lang="ru-RU" sz="1800" dirty="0"/>
              <a:t>и в </a:t>
            </a:r>
            <a:r>
              <a:rPr lang="ru-RU" sz="1800" dirty="0" err="1"/>
              <a:t>Прато</a:t>
            </a:r>
            <a:r>
              <a:rPr lang="ru-RU" sz="1800" dirty="0"/>
              <a:t> в 1470 </a:t>
            </a:r>
            <a:endParaRPr lang="ru-RU" sz="1800" dirty="0"/>
          </a:p>
          <a:p>
            <a:r>
              <a:rPr lang="ru-RU" sz="1800" dirty="0"/>
              <a:t>1494 г</a:t>
            </a:r>
            <a:r>
              <a:rPr lang="ru-RU" sz="1800" dirty="0" smtClean="0"/>
              <a:t>. – вторжение  французского войска </a:t>
            </a:r>
            <a:r>
              <a:rPr lang="ru-RU" sz="1800" dirty="0"/>
              <a:t>во главе с королем Карлом VIII </a:t>
            </a:r>
            <a:r>
              <a:rPr lang="ru-RU" sz="1800" dirty="0" smtClean="0"/>
              <a:t>в Италию.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818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95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4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zo0ka\Desktop\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65" y="188640"/>
            <a:ext cx="6255275" cy="61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0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80720" cy="787536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Арнольд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Брешианский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6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340"/>
            <a:ext cx="6645424" cy="1048172"/>
          </a:xfrm>
        </p:spPr>
        <p:txBody>
          <a:bodyPr>
            <a:no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Рожер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Bazo0ka\Desktop\Roger_II._Sicil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355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3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11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007753"/>
            <a:ext cx="6754829" cy="926976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Иннокентий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Bazo0ka\Desktop\b4678272e7692b1e609d16f17d879df4_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992026" cy="57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9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075040"/>
            <a:ext cx="4736704" cy="78296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Бонифаций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Bazo0ka\Desktop\gallery_4_2_4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60" y="116632"/>
            <a:ext cx="3762400" cy="60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96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112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Италия в Средневековье</vt:lpstr>
      <vt:lpstr>Презентация PowerPoint</vt:lpstr>
      <vt:lpstr>Презентация PowerPoint</vt:lpstr>
      <vt:lpstr>Презентация PowerPoint</vt:lpstr>
      <vt:lpstr>Арнольд Брешианский </vt:lpstr>
      <vt:lpstr>Рожер II </vt:lpstr>
      <vt:lpstr>Презентация PowerPoint</vt:lpstr>
      <vt:lpstr>Иннокентий III</vt:lpstr>
      <vt:lpstr>Бонифаций VIII</vt:lpstr>
      <vt:lpstr>Презентация PowerPoint</vt:lpstr>
      <vt:lpstr>Презентация PowerPoint</vt:lpstr>
      <vt:lpstr>1494 г.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события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Bazo0ka</dc:creator>
  <cp:lastModifiedBy>Bazo0ka</cp:lastModifiedBy>
  <cp:revision>6</cp:revision>
  <dcterms:created xsi:type="dcterms:W3CDTF">2018-04-06T13:22:15Z</dcterms:created>
  <dcterms:modified xsi:type="dcterms:W3CDTF">2018-04-26T12:32:47Z</dcterms:modified>
</cp:coreProperties>
</file>