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66" r:id="rId6"/>
    <p:sldId id="268" r:id="rId7"/>
    <p:sldId id="267" r:id="rId8"/>
    <p:sldId id="269" r:id="rId9"/>
    <p:sldId id="258" r:id="rId10"/>
    <p:sldId id="270" r:id="rId11"/>
    <p:sldId id="260" r:id="rId12"/>
    <p:sldId id="259" r:id="rId13"/>
    <p:sldId id="261" r:id="rId14"/>
    <p:sldId id="271" r:id="rId15"/>
    <p:sldId id="274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35495" cy="222008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Обострение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социальных противоречий в римском обществе.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Падение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Римской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91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16632"/>
            <a:ext cx="8568952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Гражданская война 49-45 г 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н.э.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" y="5445224"/>
            <a:ext cx="3275856" cy="1412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0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691680" y="332656"/>
            <a:ext cx="5760640" cy="9871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Триумф Цезаря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486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70080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54971"/>
            <a:ext cx="4056507" cy="27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2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43441" y="6093296"/>
            <a:ext cx="8460431" cy="23762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chemeClr val="bg1"/>
                </a:solidFill>
              </a:rPr>
              <a:t>Жертвы Второго триумвирата. Художник А. </a:t>
            </a:r>
            <a:r>
              <a:rPr lang="ru-RU" sz="2400" b="1" i="1" dirty="0" err="1">
                <a:solidFill>
                  <a:schemeClr val="bg1"/>
                </a:solidFill>
              </a:rPr>
              <a:t>Карон</a:t>
            </a:r>
            <a:r>
              <a:rPr lang="ru-RU" sz="2400" b="1" i="1" dirty="0">
                <a:solidFill>
                  <a:schemeClr val="bg1"/>
                </a:solidFill>
              </a:rPr>
              <a:t>, 1566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8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zo0ka\Desktop\333123_5_MarkAnt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638"/>
            <a:ext cx="5515345" cy="68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95495" y="5654870"/>
            <a:ext cx="6651727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 Антоний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72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0/01/Augustus_Prima_Porta_Louvre_Ma1247_n2.jpg/1200px-Augustus_Prima_Porta_Louvre_Ma1247_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04" y="-32154"/>
            <a:ext cx="5328592" cy="690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5" y="5654870"/>
            <a:ext cx="6651727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Октавиан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Август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1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события:</a:t>
            </a: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у </a:t>
            </a: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Коллинских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ворот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г. до н.э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Сложение полномочий Суллы –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г. до н.э.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Восстание Спартака -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 —71 гг. до н.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э.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триумвират –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г. до н.э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Великое галльское восстание 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54—52 гг. до н.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Цезаря через Рубикон -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49 года до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н.э.</a:t>
            </a: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Фарсале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августа 48 до н.э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Убийство Помпея -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сентября 48 до н. э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Убийство Цезаря -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марта 44 до н. э. </a:t>
            </a:r>
            <a:endParaRPr lang="ru-RU" sz="24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триумвират -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43 г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н.э.</a:t>
            </a:r>
            <a:endParaRPr lang="en-US" sz="24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Марка Антония– 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августа 30 г. </a:t>
            </a:r>
            <a:r>
              <a:rPr lang="ru-RU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н.э.</a:t>
            </a:r>
            <a:endParaRPr lang="en-US" sz="2400" b="1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89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03648" y="6129300"/>
            <a:ext cx="6291687" cy="10801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Луций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Корнелий Сулла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7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55576" y="78828"/>
            <a:ext cx="6651727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Поход Суллы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83—82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н. э </a:t>
            </a:r>
          </a:p>
        </p:txBody>
      </p:sp>
    </p:spTree>
    <p:extLst>
      <p:ext uri="{BB962C8B-B14F-4D97-AF65-F5344CB8AC3E}">
        <p14:creationId xmlns:p14="http://schemas.microsoft.com/office/powerpoint/2010/main" val="77529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5877272"/>
            <a:ext cx="6651727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Гней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Помпей Великий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046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8892480" cy="16561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Помпея во время похода на Кавказ (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66-64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до н. э.)</a:t>
            </a:r>
          </a:p>
        </p:txBody>
      </p:sp>
    </p:spTree>
    <p:extLst>
      <p:ext uri="{BB962C8B-B14F-4D97-AF65-F5344CB8AC3E}">
        <p14:creationId xmlns:p14="http://schemas.microsoft.com/office/powerpoint/2010/main" val="211459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5766"/>
            <a:ext cx="7587831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триумвират 56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" y="5899456"/>
            <a:ext cx="4276581" cy="95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russian7.ru/wp-content/uploads/2014/03/0092_-_Wien_-_Kunsthistorisches_Museum_-_Gaius_Julius_Caesar-ed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8683"/>
            <a:ext cx="5760640" cy="674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60048" y="5654870"/>
            <a:ext cx="6651727" cy="12031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Гай Юлий Цезарь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56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0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196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Обострение социальных противоречий в римском обществе. Падение Римской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Избирательное право римской республики</dc:title>
  <dc:creator>Bazo0ka</dc:creator>
  <cp:lastModifiedBy>Bazo0ka</cp:lastModifiedBy>
  <cp:revision>24</cp:revision>
  <dcterms:created xsi:type="dcterms:W3CDTF">2018-02-16T12:58:27Z</dcterms:created>
  <dcterms:modified xsi:type="dcterms:W3CDTF">2018-03-22T10:43:25Z</dcterms:modified>
</cp:coreProperties>
</file>