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7" r:id="rId3"/>
    <p:sldId id="265" r:id="rId4"/>
    <p:sldId id="269" r:id="rId5"/>
    <p:sldId id="270" r:id="rId6"/>
    <p:sldId id="257" r:id="rId7"/>
    <p:sldId id="264" r:id="rId8"/>
    <p:sldId id="258" r:id="rId9"/>
    <p:sldId id="262" r:id="rId10"/>
    <p:sldId id="260" r:id="rId11"/>
    <p:sldId id="261" r:id="rId12"/>
    <p:sldId id="259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>
        <p:scale>
          <a:sx n="68" d="100"/>
          <a:sy n="68" d="100"/>
        </p:scale>
        <p:origin x="-146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6509-ACFA-43E3-A703-BD0C14B6F4F3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490C-61E3-4F12-9E99-6817E8F14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2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6509-ACFA-43E3-A703-BD0C14B6F4F3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490C-61E3-4F12-9E99-6817E8F14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96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6509-ACFA-43E3-A703-BD0C14B6F4F3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490C-61E3-4F12-9E99-6817E8F14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87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6509-ACFA-43E3-A703-BD0C14B6F4F3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490C-61E3-4F12-9E99-6817E8F14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14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6509-ACFA-43E3-A703-BD0C14B6F4F3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490C-61E3-4F12-9E99-6817E8F14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03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6509-ACFA-43E3-A703-BD0C14B6F4F3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490C-61E3-4F12-9E99-6817E8F14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53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6509-ACFA-43E3-A703-BD0C14B6F4F3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490C-61E3-4F12-9E99-6817E8F14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4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6509-ACFA-43E3-A703-BD0C14B6F4F3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490C-61E3-4F12-9E99-6817E8F14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24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6509-ACFA-43E3-A703-BD0C14B6F4F3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490C-61E3-4F12-9E99-6817E8F14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18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6509-ACFA-43E3-A703-BD0C14B6F4F3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490C-61E3-4F12-9E99-6817E8F14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77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6509-ACFA-43E3-A703-BD0C14B6F4F3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490C-61E3-4F12-9E99-6817E8F14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84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C6509-ACFA-43E3-A703-BD0C14B6F4F3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9490C-61E3-4F12-9E99-6817E8F14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78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18"/>
            <a:ext cx="9144000" cy="685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3528" y="188640"/>
            <a:ext cx="8568952" cy="12241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Индия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02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055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800" y="116632"/>
            <a:ext cx="8568952" cy="1224136"/>
          </a:xfr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1950-70-х гг.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490453"/>
              </p:ext>
            </p:extLst>
          </p:nvPr>
        </p:nvGraphicFramePr>
        <p:xfrm>
          <a:off x="249796" y="1484784"/>
          <a:ext cx="864096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9082"/>
                <a:gridCol w="6361878"/>
              </a:tblGrid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1950.01.26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Провозглашение Республики Индия. Президентом избран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Раджендра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Прасад</a:t>
                      </a:r>
                      <a:endParaRPr lang="ru-RU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1950.04.08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Индия и Пакистан подписывают Делийский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пакт</a:t>
                      </a:r>
                      <a:endParaRPr lang="ru-RU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1951.06.03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Индийская социалистическая партия организует в Дели массовую демонстрацию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протеста</a:t>
                      </a:r>
                      <a:endParaRPr lang="ru-RU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1952.03.01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первых парламентских выборах в Индии победу одерживает партия Индийский национальный конгресс во главе с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Пандитом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Неру</a:t>
                      </a:r>
                      <a:endParaRPr lang="ru-RU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1954.04.28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Индия подписывает с Китаем Соглашение о торговом и культурном сотрудничестве.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1955.08.15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Индия предпринимает попытку вторжения в португальскую колонию Гоа, Индия.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1956.05.28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Франция официально передает бывшие французские поселения в Индии правительству Республики Индия.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1956.11.17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Конституционная ассамблея в Джамму и Кашмире принимает новую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конституцию</a:t>
                      </a:r>
                      <a:endParaRPr lang="ru-RU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73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055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800" y="116632"/>
            <a:ext cx="8568952" cy="1224136"/>
          </a:xfr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1950-70-х гг.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401045"/>
              </p:ext>
            </p:extLst>
          </p:nvPr>
        </p:nvGraphicFramePr>
        <p:xfrm>
          <a:off x="249796" y="1484784"/>
          <a:ext cx="8640960" cy="4547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9082"/>
                <a:gridCol w="6361878"/>
              </a:tblGrid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1957.04.17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Индии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Джавахарлал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Неру формирует правительство из представителей партии Индийский национальный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конгресс</a:t>
                      </a:r>
                      <a:endParaRPr lang="ru-RU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1959.08.07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Китайские вооруженные силы вторгаются в Северо-Восточную Индию.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1961.12.18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Индийские вооруженные силы вступают в португальскую колонию Гоа на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южном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побережье</a:t>
                      </a:r>
                      <a:endParaRPr lang="ru-RU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1965.04.09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Вооруженное столкновение между индийскими и пакистанскими войсками на индо-пакистанской границе в районе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Кутч-Синд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(Вторая индо-пакистанская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война)</a:t>
                      </a:r>
                      <a:endParaRPr lang="ru-RU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1965.09.06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Индийские войска вторгаются в Западный Пакистан, а индийская авиация бомбит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Лахор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01744">
                <a:tc>
                  <a:txBody>
                    <a:bodyPr/>
                    <a:lstStyle/>
                    <a:p>
                      <a:pPr algn="just" fontAlgn="t"/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1965.09.22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Соглашение о прекращении огня между Индией и Пакистаном, которое обе стороны постоянно нарушают.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ru-RU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1971</a:t>
                      </a:r>
                      <a:endParaRPr lang="ru-RU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Третья индо-пакистанская война</a:t>
                      </a:r>
                      <a:endParaRPr lang="ru-RU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08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055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800" y="116632"/>
            <a:ext cx="8568952" cy="1224136"/>
          </a:xfr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1980-90-х гг.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8772"/>
              </p:ext>
            </p:extLst>
          </p:nvPr>
        </p:nvGraphicFramePr>
        <p:xfrm>
          <a:off x="323528" y="1700808"/>
          <a:ext cx="8496944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1834"/>
                <a:gridCol w="6055110"/>
              </a:tblGrid>
              <a:tr h="672854"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1984.03.06</a:t>
                      </a:r>
                      <a:endParaRPr lang="ru-RU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Операция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Голубая звезда</a:t>
                      </a:r>
                      <a:endParaRPr lang="ru-RU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52800"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1987.05.11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Индийское правительство вводит прямое правление в штате Пенджаб.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32571"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1988.05.19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Сикхские повстанцы, окруженные в Золотом храме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Амритсара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Северной Индии, сдаются индийским войскам.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72854"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1989.11.22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парламентских выборах в Индии правящая партия Индийский национальный конгресс (И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72854"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1990.07.08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вооруженных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выступлений сепаратистов индийская армия вводит прямое правление в Кашмире.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32571"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1991.07.24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Индийское правительство отходит от политики централизованного планирования и проводит реформы по либерализации экономики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22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20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85800" y="116632"/>
            <a:ext cx="8568952" cy="12241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5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18"/>
            <a:ext cx="9144000" cy="685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3528" y="188640"/>
            <a:ext cx="8568952" cy="12241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Индия 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XXI</a:t>
            </a:r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68" y="1628246"/>
            <a:ext cx="4499556" cy="432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744416" cy="426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36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18"/>
            <a:ext cx="9144000" cy="685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3528" y="188640"/>
            <a:ext cx="8568952" cy="12241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ИНК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5376596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223" y="1748553"/>
            <a:ext cx="2982488" cy="45464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92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18"/>
            <a:ext cx="9144000" cy="685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3528" y="188640"/>
            <a:ext cx="8568952" cy="12241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Массовое неповиновение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08" y="1694531"/>
            <a:ext cx="4600875" cy="311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prometei.org/wp-content/uploads/2016/12/0002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21088"/>
            <a:ext cx="4032448" cy="245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31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18"/>
            <a:ext cx="9144000" cy="685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3528" y="188640"/>
            <a:ext cx="8568952" cy="12241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Голубая звезда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4608"/>
            <a:ext cx="4104456" cy="233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84608"/>
            <a:ext cx="4149468" cy="233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67" y="4126106"/>
            <a:ext cx="5601351" cy="261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81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055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800" y="116632"/>
            <a:ext cx="8568952" cy="1224136"/>
          </a:xfr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Хронология основных событий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99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055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800" y="116632"/>
            <a:ext cx="8568952" cy="1224136"/>
          </a:xfr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1900-20-х гг.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981625"/>
              </p:ext>
            </p:extLst>
          </p:nvPr>
        </p:nvGraphicFramePr>
        <p:xfrm>
          <a:off x="323528" y="1628800"/>
          <a:ext cx="8496944" cy="3564452"/>
        </p:xfrm>
        <a:graphic>
          <a:graphicData uri="http://schemas.openxmlformats.org/drawingml/2006/table">
            <a:tbl>
              <a:tblPr firstRow="1" bandRow="1">
                <a:solidFill>
                  <a:srgbClr val="B82C00"/>
                </a:solidFill>
                <a:tableStyleId>{08FB837D-C827-4EFA-A057-4D05807E0F7C}</a:tableStyleId>
              </a:tblPr>
              <a:tblGrid>
                <a:gridCol w="1618474"/>
                <a:gridCol w="6878470"/>
              </a:tblGrid>
              <a:tr h="432048">
                <a:tc>
                  <a:txBody>
                    <a:bodyPr/>
                    <a:lstStyle/>
                    <a:p>
                      <a:pPr algn="just" fontAlgn="t"/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1900.01.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Голод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Индии (январь март)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6838">
                <a:tc>
                  <a:txBody>
                    <a:bodyPr/>
                    <a:lstStyle/>
                    <a:p>
                      <a:pPr algn="just" fontAlgn="t"/>
                      <a:r>
                        <a:rPr lang="ru-RU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1905-11</a:t>
                      </a:r>
                      <a:endParaRPr lang="ru-RU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Первый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аздел Бенгалии</a:t>
                      </a:r>
                      <a:endParaRPr lang="ru-RU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53676">
                <a:tc>
                  <a:txBody>
                    <a:bodyPr/>
                    <a:lstStyle/>
                    <a:p>
                      <a:pPr algn="just" fontAlgn="t"/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1913.11.06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Арест Махатмы Ганди, лидера Индийского движения пассивного сопротивления.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82188">
                <a:tc>
                  <a:txBody>
                    <a:bodyPr/>
                    <a:lstStyle/>
                    <a:p>
                      <a:pPr algn="just" fontAlgn="t"/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1921.02.09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Индии состоялось официальное открытие центрального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парламента</a:t>
                      </a:r>
                      <a:endParaRPr lang="ru-RU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10700">
                <a:tc>
                  <a:txBody>
                    <a:bodyPr/>
                    <a:lstStyle/>
                    <a:p>
                      <a:pPr algn="just" fontAlgn="t"/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1922.03.18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Индии Махатма Ганди приговаривается к шестимесячному тюремному заключению за гражданское неповиновение.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just" fontAlgn="t"/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1924.07.11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Массовые столкновения между индусами и мусульманами в Индии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(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15 июля).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14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055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932" y="116632"/>
            <a:ext cx="8678688" cy="1152128"/>
          </a:xfr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1930-40-х гг.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52500"/>
              </p:ext>
            </p:extLst>
          </p:nvPr>
        </p:nvGraphicFramePr>
        <p:xfrm>
          <a:off x="249796" y="1412775"/>
          <a:ext cx="864096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967"/>
                <a:gridCol w="7309993"/>
              </a:tblGrid>
              <a:tr h="50746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1930.01.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Конгресс принял выдвинутые Ганди 11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пунктов</a:t>
                      </a:r>
                    </a:p>
                    <a:p>
                      <a:pPr algn="just" fontAlgn="t"/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669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1930.03.12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Индии Махатма Ганди начинает кампанию гражданского неповиновения населения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Индии</a:t>
                      </a:r>
                    </a:p>
                    <a:p>
                      <a:pPr algn="just" fontAlgn="t"/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8098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1931.03.05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Дели достигнуто соглашение между вице-королем Индии лордом Ирвином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главой "гражданского неповиновения" Ганди о прекращении кампании гражданского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неповиновения</a:t>
                      </a:r>
                    </a:p>
                    <a:p>
                      <a:pPr algn="just" fontAlgn="t"/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239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1935.01.09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Великобритания подписывает торговое соглашение с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Индией</a:t>
                      </a:r>
                    </a:p>
                    <a:p>
                      <a:pPr algn="just" fontAlgn="t"/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669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1937.02.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парламентских выборах в Индии наибольшего успеха добивается партия Всеиндийского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конгресса</a:t>
                      </a:r>
                    </a:p>
                    <a:p>
                      <a:pPr algn="just" fontAlgn="t"/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797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055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932" y="260648"/>
            <a:ext cx="8678688" cy="980728"/>
          </a:xfr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1930-40-х гг.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691389"/>
              </p:ext>
            </p:extLst>
          </p:nvPr>
        </p:nvGraphicFramePr>
        <p:xfrm>
          <a:off x="249796" y="1340768"/>
          <a:ext cx="8714692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324"/>
                <a:gridCol w="7372368"/>
              </a:tblGrid>
              <a:tr h="61669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1946.09.02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Индии партия Индийский национальный конгресс формирует временное правительство. 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t"/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669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1946.12.09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Созыв Конституционной ассамблеи Индии для обсуждения вопроса о независимости. 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t"/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669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1947.03.23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Вице-король Индии Лорд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Уэйвел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уходит в отставку. На этот пост назначается лорд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Маунтбаттен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 fontAlgn="t"/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669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1947.08.15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Провозглашение независимости и раздела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Индии.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Правлению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Великобритании приходит конец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 fontAlgn="t"/>
                      <a:endParaRPr lang="ru-RU" sz="18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715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1947-49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Первая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индо-пакистанская война</a:t>
                      </a:r>
                    </a:p>
                    <a:p>
                      <a:pPr algn="just" fontAlgn="t"/>
                      <a:endParaRPr lang="ru-RU" sz="1800" b="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76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466</Words>
  <Application>Microsoft Office PowerPoint</Application>
  <PresentationFormat>Экран (4:3)</PresentationFormat>
  <Paragraphs>88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Хронология основных событий</vt:lpstr>
      <vt:lpstr>1900-20-х гг.</vt:lpstr>
      <vt:lpstr>1930-40-х гг.</vt:lpstr>
      <vt:lpstr>1930-40-х гг.</vt:lpstr>
      <vt:lpstr>1950-70-х гг.</vt:lpstr>
      <vt:lpstr>1950-70-х гг.</vt:lpstr>
      <vt:lpstr>1980-90-х гг.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Индия в XX столетии</dc:title>
  <dc:creator>арина</dc:creator>
  <cp:lastModifiedBy>арина</cp:lastModifiedBy>
  <cp:revision>19</cp:revision>
  <dcterms:created xsi:type="dcterms:W3CDTF">2018-05-29T22:44:19Z</dcterms:created>
  <dcterms:modified xsi:type="dcterms:W3CDTF">2018-06-07T18:11:43Z</dcterms:modified>
</cp:coreProperties>
</file>