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B57B53E9-7BA5-4C1E-BE60-852B0215A4A6}">
          <p14:sldIdLst>
            <p14:sldId id="256"/>
            <p14:sldId id="257"/>
            <p14:sldId id="258"/>
            <p14:sldId id="259"/>
            <p14:sldId id="260"/>
            <p14:sldId id="261"/>
            <p14:sldId id="262"/>
            <p14:sldId id="263"/>
            <p14:sldId id="264"/>
            <p14:sldId id="265"/>
            <p14:sldId id="266"/>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5" autoAdjust="0"/>
    <p:restoredTop sz="94643" autoAdjust="0"/>
  </p:normalViewPr>
  <p:slideViewPr>
    <p:cSldViewPr>
      <p:cViewPr varScale="1">
        <p:scale>
          <a:sx n="69" d="100"/>
          <a:sy n="69" d="100"/>
        </p:scale>
        <p:origin x="-1560"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16.05.2016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16.05.2016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16.05.2016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16.05.2016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16.05.2016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16.05.2016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16.05.2016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16.05.2016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16.05.2016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16.05.2016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16.05.2016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16.05.2016</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3568" y="0"/>
            <a:ext cx="7772400" cy="1470025"/>
          </a:xfrm>
        </p:spPr>
        <p:txBody>
          <a:bodyPr/>
          <a:lstStyle/>
          <a:p>
            <a:r>
              <a:rPr lang="ru-RU" b="1" dirty="0"/>
              <a:t>1.1 Понятие судимости</a:t>
            </a:r>
            <a:r>
              <a:rPr lang="ru-RU" dirty="0"/>
              <a:t/>
            </a:r>
            <a:br>
              <a:rPr lang="ru-RU" dirty="0"/>
            </a:br>
            <a:endParaRPr lang="ru-RU" dirty="0"/>
          </a:p>
        </p:txBody>
      </p:sp>
      <p:sp>
        <p:nvSpPr>
          <p:cNvPr id="3" name="Подзаголовок 2"/>
          <p:cNvSpPr>
            <a:spLocks noGrp="1"/>
          </p:cNvSpPr>
          <p:nvPr>
            <p:ph type="subTitle" idx="1"/>
          </p:nvPr>
        </p:nvSpPr>
        <p:spPr>
          <a:xfrm>
            <a:off x="1187624" y="4193704"/>
            <a:ext cx="6800800" cy="2664296"/>
          </a:xfrm>
        </p:spPr>
        <p:txBody>
          <a:bodyPr>
            <a:normAutofit fontScale="55000" lnSpcReduction="20000"/>
          </a:bodyPr>
          <a:lstStyle/>
          <a:p>
            <a:r>
              <a:rPr lang="ru-RU" dirty="0" smtClean="0"/>
              <a:t>Судимость </a:t>
            </a:r>
            <a:r>
              <a:rPr lang="ru-RU" dirty="0"/>
              <a:t>— сложное юридическое явление, тесно связанное с наказанием. Под наказанием в науке уголовного права понимается мера государственного принуждения, применяемая судом от имени государства к лицам, совершившим преступления, влекущая определенные лишения или ограничение прав осужденного и выражающая отрицательную оценку преступника и его деяния. Уголовное наказание отличается от других мер государственного принуждения тем, что его назначение всегда влечет за собой судимость. Как результат назначенного наказания судимость характеризуется рядом сходных с ним свойств и целей.</a:t>
            </a:r>
          </a:p>
          <a:p>
            <a:endParaRPr lang="ru-RU" dirty="0"/>
          </a:p>
        </p:txBody>
      </p:sp>
    </p:spTree>
    <p:extLst>
      <p:ext uri="{BB962C8B-B14F-4D97-AF65-F5344CB8AC3E}">
        <p14:creationId xmlns:p14="http://schemas.microsoft.com/office/powerpoint/2010/main" val="17653965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55000" lnSpcReduction="20000"/>
          </a:bodyPr>
          <a:lstStyle/>
          <a:p>
            <a:r>
              <a:rPr lang="ru-RU" dirty="0"/>
              <a:t>В судебной практике возник вопрос: можно ли считать лицо условно осужденным, если наряду с основным наказанием ему назначено дополнительное наказание по сроку, превышающему испытательный срок? Представляется, что такое лицо нельзя отнести к категории условно осужденных лиц, поскольку под наказанием понимается полностью назначенное наказание за совершенное преступление (основное и дополнительное).</a:t>
            </a:r>
          </a:p>
          <a:p>
            <a:r>
              <a:rPr lang="ru-RU" dirty="0"/>
              <a:t>Если испытательный срок меньше срока дополнительного наказания, а следовательно, и истекает раньше, такое лицо может считаться условно осужденным и судимость у него погашается по истечении испытательного срока. Если испытательный срок равен сроку дополнительного наказания или срок дополнительного наказания больше, чем испытательный срок, такое лицо должно считаться осужденным к более мягким видам наказания, чем лишение свободы, в этом случае судимость погашается по истечении одного года после отбытия наказания.</a:t>
            </a:r>
          </a:p>
          <a:p>
            <a:r>
              <a:rPr lang="ru-RU" dirty="0"/>
              <a:t>Если лицо осуждено по совокупности преступлений или приговоров, то срок погашения судимости следует исчислять с момента отбытия наказания, назначенного по совокупности преступлений или приговоров, но для каждой категории преступлений - самостоятельно.</a:t>
            </a:r>
            <a:endParaRPr lang="ru-RU" dirty="0"/>
          </a:p>
        </p:txBody>
      </p:sp>
    </p:spTree>
    <p:extLst>
      <p:ext uri="{BB962C8B-B14F-4D97-AF65-F5344CB8AC3E}">
        <p14:creationId xmlns:p14="http://schemas.microsoft.com/office/powerpoint/2010/main" val="15322762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70000" lnSpcReduction="20000"/>
          </a:bodyPr>
          <a:lstStyle/>
          <a:p>
            <a:r>
              <a:rPr lang="ru-RU" dirty="0"/>
              <a:t>В соответствии со ст. 84 и 85 УК судимость может быть досрочно снята помилованием и амнистией. Как показывает практика, амнистии за редким исключением не предусматривают снятия судимости с осужденных. К ним применяются другие виды смягчения их участи. Акты о помиловании иногда снимают судимость с лиц, освобождаемых или ранее освобожденных от наказания. Как правило, помилование применяется к лицам, отбывшим не менее половины срока наказания. Это касается и снятия судимости, но в законе этот вопрос не регламентирован.</a:t>
            </a:r>
          </a:p>
          <a:p>
            <a:r>
              <a:rPr lang="ru-RU" dirty="0"/>
              <a:t>Вопрос о снятии судимости с лица, отбывшего наказание, решается судом соответствующего уровня по месту его жительства в момент обращения с ходатайством о снятии судимости.</a:t>
            </a:r>
          </a:p>
          <a:p>
            <a:endParaRPr lang="ru-RU" dirty="0"/>
          </a:p>
        </p:txBody>
      </p:sp>
    </p:spTree>
    <p:extLst>
      <p:ext uri="{BB962C8B-B14F-4D97-AF65-F5344CB8AC3E}">
        <p14:creationId xmlns:p14="http://schemas.microsoft.com/office/powerpoint/2010/main" val="10725296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77500" lnSpcReduction="20000"/>
          </a:bodyPr>
          <a:lstStyle/>
          <a:p>
            <a:r>
              <a:rPr lang="ru-RU" dirty="0"/>
              <a:t>Судимость может возникнуть лишь с момента вступления обвинительного приговора с назначением наказания в законную силу, когда он становится обязательным для всех государственных и общественных учреждений, предприятий и организаций, должностных лиц и граждан; приобретает такие свойства, как исключительность – невозможность вторичного привлечения лица к уголовной ответственности по одному и тому же обвинению и осуждения дважды за одно и то же. Вступление в законную силу обвинительного приговора — единственное основание отбывания уголовного наказания. Отмена приговора в порядке надзора аннулирует и судимость.</a:t>
            </a:r>
            <a:endParaRPr lang="ru-RU" dirty="0"/>
          </a:p>
        </p:txBody>
      </p:sp>
    </p:spTree>
    <p:extLst>
      <p:ext uri="{BB962C8B-B14F-4D97-AF65-F5344CB8AC3E}">
        <p14:creationId xmlns:p14="http://schemas.microsoft.com/office/powerpoint/2010/main" val="1409993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55000" lnSpcReduction="20000"/>
          </a:bodyPr>
          <a:lstStyle/>
          <a:p>
            <a:r>
              <a:rPr lang="ru-RU" dirty="0"/>
              <a:t>Важное значение имеет достижение цели исправления и перевоспитания осужденного. Поскольку подавляющее большинство судимых лиц не совершают нового преступления ни вскоре после исполнения наказания, ни после аннулирования их судимости, предполагается, что цели наказания достигнуты. Тем не менее еще нередки факты рецидива, свидетельствующие о том, что цель исправления и перевоспитания не всегда полностью достигается. Поэтому необходимо продолжать исправление и перевоспитание лиц, отбывших наказание, в коллективах трудящихся силами общественности по месту их работы.</a:t>
            </a:r>
          </a:p>
          <a:p>
            <a:r>
              <a:rPr lang="ru-RU" dirty="0"/>
              <a:t>Правовым основанием этого воспитательного воздействия является судимость. Общество не может быть полностью уверено в человеке, только что или недавно освободившемся из мест лишения свободы. Сроки погашения и снятия судимости для того и предназначены, чтобы в условиях трудового коллектива добиваться быстрейшей социальной адаптации такого лица. На выполнение данной задачи направлены усилия как органов по борьбе с преступностью, так и широкой </a:t>
            </a:r>
            <a:r>
              <a:rPr lang="ru-RU" dirty="0" smtClean="0"/>
              <a:t>общественности</a:t>
            </a:r>
            <a:r>
              <a:rPr lang="ru-RU" dirty="0"/>
              <a:t>.</a:t>
            </a:r>
          </a:p>
          <a:p>
            <a:endParaRPr lang="ru-RU" dirty="0"/>
          </a:p>
        </p:txBody>
      </p:sp>
    </p:spTree>
    <p:extLst>
      <p:ext uri="{BB962C8B-B14F-4D97-AF65-F5344CB8AC3E}">
        <p14:creationId xmlns:p14="http://schemas.microsoft.com/office/powerpoint/2010/main" val="39870875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1.2. уголовно-правовое значение судимости</a:t>
            </a:r>
            <a:r>
              <a:rPr lang="ru-RU" dirty="0"/>
              <a:t/>
            </a:r>
            <a:br>
              <a:rPr lang="ru-RU" dirty="0"/>
            </a:br>
            <a:endParaRPr lang="ru-RU" dirty="0"/>
          </a:p>
        </p:txBody>
      </p:sp>
      <p:sp>
        <p:nvSpPr>
          <p:cNvPr id="3" name="Объект 2"/>
          <p:cNvSpPr>
            <a:spLocks noGrp="1"/>
          </p:cNvSpPr>
          <p:nvPr>
            <p:ph idx="1"/>
          </p:nvPr>
        </p:nvSpPr>
        <p:spPr/>
        <p:txBody>
          <a:bodyPr>
            <a:normAutofit fontScale="70000" lnSpcReduction="20000"/>
          </a:bodyPr>
          <a:lstStyle/>
          <a:p>
            <a:r>
              <a:rPr lang="ru-RU" dirty="0" smtClean="0"/>
              <a:t>Лицо</a:t>
            </a:r>
            <a:r>
              <a:rPr lang="ru-RU" dirty="0"/>
              <a:t>, признанное виновным в совершении преступления, считается осужденным после провозглашения обвинительного приговора. Однако не во всех случаях факт осуждения порождает у виновного судимость. Согласно ч. 2 ст. 86 УК не имеющими судимости признаются лица, признанные виновными, но освобожденные от наказания. При вынесении обвинительного приговора без назначения наказания, а также с освобождением от наказания в силу акта амнистии или в связи с истечением давностного срока виновный, как не отбывавший наказания, признается не имеющим судимости независимо от продолжительности предварительного заключения. Поэтому не следует отождествлять понятия "осуждение" и "судимость". Возникновение судимости связано лишь с вынесением обвинительного приговора и назначением уголовного наказания.</a:t>
            </a:r>
          </a:p>
          <a:p>
            <a:endParaRPr lang="ru-RU" dirty="0"/>
          </a:p>
        </p:txBody>
      </p:sp>
    </p:spTree>
    <p:extLst>
      <p:ext uri="{BB962C8B-B14F-4D97-AF65-F5344CB8AC3E}">
        <p14:creationId xmlns:p14="http://schemas.microsoft.com/office/powerpoint/2010/main" val="42140095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77500" lnSpcReduction="20000"/>
          </a:bodyPr>
          <a:lstStyle/>
          <a:p>
            <a:r>
              <a:rPr lang="ru-RU" dirty="0"/>
              <a:t>Судимость характеризует юридический аспект состоявшегося осуждения и выступает как его правовое подтверждение. После аннулирования судимости (путем погашения или снятия) лицо не может рассматриваться как судимое. Следовательно, аннулирование судимости влечет за собой устранение правовых последствий предшествующего осуждения.</a:t>
            </a:r>
          </a:p>
          <a:p>
            <a:r>
              <a:rPr lang="ru-RU" dirty="0"/>
              <a:t>В ч. 6 ст. 86 УК специально подчеркнуто, что погашение или снятие судимости аннулирует все правовые последствия, связанные с судимостью</a:t>
            </a:r>
            <a:r>
              <a:rPr lang="ru-RU" dirty="0" smtClean="0"/>
              <a:t>.</a:t>
            </a:r>
            <a:endParaRPr lang="en-US" dirty="0" smtClean="0"/>
          </a:p>
          <a:p>
            <a:r>
              <a:rPr lang="ru-RU" dirty="0"/>
              <a:t>Лицо, осужденное за совершение преступления, считается судимым со дня вступления обвинительного приговора суда в законную силу до момента погашения или снятия судимости (ч. 1 ст. 86 УК)</a:t>
            </a:r>
          </a:p>
          <a:p>
            <a:endParaRPr lang="ru-RU" dirty="0"/>
          </a:p>
        </p:txBody>
      </p:sp>
    </p:spTree>
    <p:extLst>
      <p:ext uri="{BB962C8B-B14F-4D97-AF65-F5344CB8AC3E}">
        <p14:creationId xmlns:p14="http://schemas.microsoft.com/office/powerpoint/2010/main" val="42839338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lnSpcReduction="20000"/>
          </a:bodyPr>
          <a:lstStyle/>
          <a:p>
            <a:r>
              <a:rPr lang="ru-RU" dirty="0"/>
              <a:t>Действующее законодательство не содержит специального акта, который давал бы перечень правовых ограничений, связанных с наличием судимости. Согласно некоторым нормативным актам запрещается принимать лиц, имеющих судимость, на определенные должности, им запрещается приобретать огнестрельное оружие и т.д. Лица, имеющие судимость, не могут занимать должности следователя, прокурора, быть членами коллегии адвокатов и т.п.</a:t>
            </a:r>
            <a:endParaRPr lang="ru-RU" dirty="0"/>
          </a:p>
        </p:txBody>
      </p:sp>
    </p:spTree>
    <p:extLst>
      <p:ext uri="{BB962C8B-B14F-4D97-AF65-F5344CB8AC3E}">
        <p14:creationId xmlns:p14="http://schemas.microsoft.com/office/powerpoint/2010/main" val="30842136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2.1. Снятие и погашение судимости по российскому законодательству</a:t>
            </a:r>
            <a:r>
              <a:rPr lang="ru-RU" dirty="0"/>
              <a:t/>
            </a:r>
            <a:br>
              <a:rPr lang="ru-RU" dirty="0"/>
            </a:br>
            <a:endParaRPr lang="ru-RU" dirty="0"/>
          </a:p>
        </p:txBody>
      </p:sp>
      <p:sp>
        <p:nvSpPr>
          <p:cNvPr id="3" name="Объект 2"/>
          <p:cNvSpPr>
            <a:spLocks noGrp="1"/>
          </p:cNvSpPr>
          <p:nvPr>
            <p:ph idx="1"/>
          </p:nvPr>
        </p:nvSpPr>
        <p:spPr/>
        <p:txBody>
          <a:bodyPr>
            <a:normAutofit fontScale="85000" lnSpcReduction="20000"/>
          </a:bodyPr>
          <a:lstStyle/>
          <a:p>
            <a:r>
              <a:rPr lang="ru-RU" dirty="0"/>
              <a:t>Действующее законодательство предусматривает два способа прекращения судимости - ее погашение и снятие (аннулирование). Аннулирование судимости является самостоятельным уголовно-правовым институтом, производным от категории "судимость", и состоит из совокупности норм Общей части УК, содержащих положения об условиях, основаниях, порядке и последствиях аннулирования судимости. В содержание института аннулирования судимости и его правовых последствий входят: положения ч.1 ст.74 УК; </a:t>
            </a:r>
            <a:r>
              <a:rPr lang="ru-RU" dirty="0" err="1"/>
              <a:t>чч</a:t>
            </a:r>
            <a:r>
              <a:rPr lang="ru-RU" dirty="0"/>
              <a:t>. 2,3,4,5,6 ст.86 УК; ст.95 УК; ч.2 ст.84 ич.2 ст.85 УК; ч.2 ст. 16 ич.4 ст. 18 УК; ст.83 УК</a:t>
            </a:r>
            <a:endParaRPr lang="ru-RU" dirty="0"/>
          </a:p>
        </p:txBody>
      </p:sp>
    </p:spTree>
    <p:extLst>
      <p:ext uri="{BB962C8B-B14F-4D97-AF65-F5344CB8AC3E}">
        <p14:creationId xmlns:p14="http://schemas.microsoft.com/office/powerpoint/2010/main" val="7559273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611560" y="3944813"/>
            <a:ext cx="8003232" cy="2913187"/>
          </a:xfrm>
        </p:spPr>
        <p:txBody>
          <a:bodyPr>
            <a:normAutofit fontScale="62500" lnSpcReduction="20000"/>
          </a:bodyPr>
          <a:lstStyle/>
          <a:p>
            <a:r>
              <a:rPr lang="ru-RU" dirty="0"/>
              <a:t>Аннулирование судимости как юридическое понятие представляет собой </a:t>
            </a:r>
            <a:r>
              <a:rPr lang="ru-RU" dirty="0" err="1"/>
              <a:t>правоприменяющее</a:t>
            </a:r>
            <a:r>
              <a:rPr lang="ru-RU" dirty="0"/>
              <a:t> юридическое событие или выполненное в соответствии с Конституцией Российской Федерации, УК РФ и УПК РФ юридическое действие правомочных субъектов.</a:t>
            </a:r>
          </a:p>
          <a:p>
            <a:r>
              <a:rPr lang="ru-RU" dirty="0"/>
              <a:t>При освобождении от наказания аннулируются все правовые последствия осуждения лица обвинительным приговором суда ("лицо считается несудимым"), а при освобождении от отбывания наказания судимость погашается в порядке, предусмотренном ч. З ст. 86 УК, с правовыми последствиями, указанными в ч, 6 ст.86 УК РФ,</a:t>
            </a:r>
          </a:p>
          <a:p>
            <a:endParaRPr lang="ru-RU" dirty="0"/>
          </a:p>
        </p:txBody>
      </p:sp>
    </p:spTree>
    <p:extLst>
      <p:ext uri="{BB962C8B-B14F-4D97-AF65-F5344CB8AC3E}">
        <p14:creationId xmlns:p14="http://schemas.microsoft.com/office/powerpoint/2010/main" val="31435697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40000" lnSpcReduction="20000"/>
          </a:bodyPr>
          <a:lstStyle/>
          <a:p>
            <a:r>
              <a:rPr lang="ru-RU" dirty="0"/>
              <a:t>Погашение судимости происходит автоматически по истечении сроков, установленных ч. 3 ст. 86 УК РФ:</a:t>
            </a:r>
          </a:p>
          <a:p>
            <a:r>
              <a:rPr lang="ru-RU" dirty="0"/>
              <a:t>· а) в отношении лиц, условно осужденных,- по истечении испытательного срока; </a:t>
            </a:r>
          </a:p>
          <a:p>
            <a:r>
              <a:rPr lang="ru-RU" dirty="0"/>
              <a:t>· б) в отношении лиц, осужденных к более мягким видам наказаний, чем лишение свободы, - по истечении одного года после отбытия наказания; </a:t>
            </a:r>
          </a:p>
          <a:p>
            <a:r>
              <a:rPr lang="ru-RU" dirty="0"/>
              <a:t>· в) в отношении лиц, осужденных к лишению свободы за преступления небольшой или средней тяжести, - по истечении трех лет после отбытия наказания; </a:t>
            </a:r>
          </a:p>
          <a:p>
            <a:r>
              <a:rPr lang="ru-RU" dirty="0"/>
              <a:t>· г) в отношении лиц, осужденных к лишению свободы за тяжкие преступления, - по истечении шести лет после отбытия наказания; </a:t>
            </a:r>
          </a:p>
          <a:p>
            <a:r>
              <a:rPr lang="ru-RU" dirty="0"/>
              <a:t>· д) в отношении лиц, осужденных за особо тяжкие преступления, - по истечении восьми лет после отбытия наказания. </a:t>
            </a:r>
          </a:p>
          <a:p>
            <a:endParaRPr lang="en-US" dirty="0" smtClean="0"/>
          </a:p>
          <a:p>
            <a:endParaRPr lang="en-US" dirty="0"/>
          </a:p>
          <a:p>
            <a:endParaRPr lang="en-US" dirty="0" smtClean="0"/>
          </a:p>
          <a:p>
            <a:endParaRPr lang="en-US" dirty="0"/>
          </a:p>
          <a:p>
            <a:r>
              <a:rPr lang="ru-RU" dirty="0" smtClean="0"/>
              <a:t>Названные </a:t>
            </a:r>
            <a:r>
              <a:rPr lang="ru-RU" dirty="0"/>
              <a:t>выше сроки погашения судимости законом сокращены применительно к осужденным, совершившим преступления до достижения возраста восемнадцати лет. В ст. 95 УК по этому вопросу сказано, что для лиц, совершивших преступления до достижения возраста восемнадцати лет, сроки погашения судимости, предусмотренные частью третьей статьи 86 УК, сокращаются и соответственно равны</a:t>
            </a:r>
            <a:r>
              <a:rPr lang="ru-RU" dirty="0" smtClean="0"/>
              <a:t>:</a:t>
            </a:r>
            <a:r>
              <a:rPr lang="ru-RU" dirty="0"/>
              <a:t>· </a:t>
            </a:r>
            <a:endParaRPr lang="en-US" dirty="0" smtClean="0"/>
          </a:p>
          <a:p>
            <a:r>
              <a:rPr lang="ru-RU" dirty="0" smtClean="0"/>
              <a:t>а</a:t>
            </a:r>
            <a:r>
              <a:rPr lang="ru-RU" dirty="0"/>
              <a:t>) одному году после отбытия лишения свободы за преступления небольшой или средней тяжести; </a:t>
            </a:r>
          </a:p>
          <a:p>
            <a:r>
              <a:rPr lang="ru-RU" dirty="0"/>
              <a:t>· б) трем годам после отбытия лишения свободы за тяжкое или особо тяжкое преступление. </a:t>
            </a:r>
          </a:p>
          <a:p>
            <a:endParaRPr lang="ru-RU" dirty="0"/>
          </a:p>
        </p:txBody>
      </p:sp>
    </p:spTree>
    <p:extLst>
      <p:ext uri="{BB962C8B-B14F-4D97-AF65-F5344CB8AC3E}">
        <p14:creationId xmlns:p14="http://schemas.microsoft.com/office/powerpoint/2010/main" val="4096156170"/>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1098</Words>
  <Application>Microsoft Office PowerPoint</Application>
  <PresentationFormat>Экран (4:3)</PresentationFormat>
  <Paragraphs>33</Paragraphs>
  <Slides>11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Тема Office</vt:lpstr>
      <vt:lpstr>1.1 Понятие судимости </vt:lpstr>
      <vt:lpstr>Презентация PowerPoint</vt:lpstr>
      <vt:lpstr>Презентация PowerPoint</vt:lpstr>
      <vt:lpstr>1.2. уголовно-правовое значение судимости </vt:lpstr>
      <vt:lpstr>Презентация PowerPoint</vt:lpstr>
      <vt:lpstr>Презентация PowerPoint</vt:lpstr>
      <vt:lpstr>2.1. Снятие и погашение судимости по российскому законодательству </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1.1 Понятие судимости </dc:title>
  <dc:creator>Raff Managa</dc:creator>
  <cp:lastModifiedBy>Raff Managa</cp:lastModifiedBy>
  <cp:revision>2</cp:revision>
  <dcterms:created xsi:type="dcterms:W3CDTF">2016-05-16T06:01:46Z</dcterms:created>
  <dcterms:modified xsi:type="dcterms:W3CDTF">2016-05-16T06:18:48Z</dcterms:modified>
</cp:coreProperties>
</file>