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85728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традиции российского образования и вхождение России </a:t>
            </a:r>
            <a:b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европейское образовательное пространство. Проблемы и перспективы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6129" y="5357826"/>
            <a:ext cx="3227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Студентка 18М группы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Менькова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Наталья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s://liter.kz/public/uploads/25184-6-udelnyi_ves_chastnyh_i_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15" y="2714620"/>
            <a:ext cx="586157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единого европейского образовательного пространства – проблема исключительно сложная, многоплановая. Не случайно некоторые европейские элитарные вузы (Кембридж, Парижский институт политических наук и т.д.) отказались участвовать в этом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5602" name="Picture 2" descr="http://zvezda.rs/wp-content/uploads/2016/10/d90c91e22c6d3a726cd6cafce732de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7000924" cy="437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1004" y="2571744"/>
            <a:ext cx="5792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конвертируемость дипломов…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5500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Минус.«Сможем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мы применить в России эту систему в массовом масштабе?»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Вхождение в европейское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пространство -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коренная ломка всей системы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образования…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tudentproject.ru/i/images/obrm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cdn.static2.rtr-vesti.ru/vh/pictures/o/103/045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5883" y="3429000"/>
            <a:ext cx="4668117" cy="311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pic>
        <p:nvPicPr>
          <p:cNvPr id="26626" name="Picture 2" descr="https://ds03.infourok.ru/uploads/ex/115c/000604cb-24aa140d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престижности вузовского образования в России на протяжении всей российской истории претерпевал метаморфозы…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new.cfuv.ru/sites/default/files/2017-05/18558593_1344404348970296_523648137442256976_o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5000660" cy="3333773"/>
          </a:xfrm>
          <a:prstGeom prst="rect">
            <a:avLst/>
          </a:prstGeom>
          <a:noFill/>
        </p:spPr>
      </p:pic>
      <p:pic>
        <p:nvPicPr>
          <p:cNvPr id="23558" name="Picture 6" descr="http://itd0.mycdn.me/image?id=814674842127&amp;t=20&amp;plc=WEB&amp;tkn=*P9gTtLelFY4WFYX0XIGuT42fzd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929066"/>
            <a:ext cx="477628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1917 года в России утвердилась идея обязательного образования</a:t>
            </a:r>
            <a:r>
              <a:rPr lang="ru-RU" b="1" i="1" dirty="0" smtClean="0"/>
              <a:t>. </a:t>
            </a:r>
            <a:endParaRPr lang="ru-RU" dirty="0"/>
          </a:p>
        </p:txBody>
      </p:sp>
      <p:pic>
        <p:nvPicPr>
          <p:cNvPr id="22530" name="Picture 2" descr="http://cat.convdocs.org/pars_docs/refs/27/26161/26161_html_1206a4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550232" cy="3214710"/>
          </a:xfrm>
          <a:prstGeom prst="rect">
            <a:avLst/>
          </a:prstGeom>
          <a:noFill/>
        </p:spPr>
      </p:pic>
      <p:pic>
        <p:nvPicPr>
          <p:cNvPr id="22532" name="Picture 4" descr="http://images.mgou.ru/istoriya_MGOU/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1105" y="3714752"/>
            <a:ext cx="4359523" cy="2833691"/>
          </a:xfrm>
          <a:prstGeom prst="rect">
            <a:avLst/>
          </a:prstGeom>
          <a:noFill/>
        </p:spPr>
      </p:pic>
      <p:pic>
        <p:nvPicPr>
          <p:cNvPr id="22534" name="Picture 6" descr="http://smirf.ru/wp-content/uploads/2016/05/r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00042"/>
            <a:ext cx="3913037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отмечает О.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Чередник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процессы 80-х годов обнажили противоречия системы высшего образования, несоответствие воспроизводства и уровня подготовленности образованных людей потребностям общества.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0-tub-ru.yandex.net/i?id=2a3ae3804766790dd5cb538866c314f0&amp;n=33&amp;h=215&amp;w=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14620"/>
            <a:ext cx="5715040" cy="375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последние годы одной из наиболее острых социальных проблем развития российского высшего образования является включение его в единое европейское образовательное пространство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cs418722.vk.me/v418722349/768c/o-LIGCY-X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7037057" cy="468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принципов Болонского процесса  означает введение в систему высшего образования двухуровневой структуры –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магистратуры.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filling-form.ru/pars_docs/refs/32/31237/31237_html_m5e38d0f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7656930" cy="359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8429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Болонского процесса обязаны выполнить ряд условий: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многоуровневую систему высшего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мобильность студентов и преподавателей;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образовательные программы и практиковать выдачу двойных или совместных дипломов по завершению обучения, а также Европейского приложение к диплому как средство уравнивания прав выпускников вузов разных стран, в том числе и на рынке труда; использовать академические кредиты европейского образца ECTS (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Credit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сложная задача интеграционного процесса – введение упомянутой ECTS.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ladnews.ru/uploads/news/2014/06/03/c8f05b99919840db3444aa20ea950bc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104" y="1500174"/>
            <a:ext cx="6491784" cy="486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po-literature-5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4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Университетские программы должны быть совместимы и ориентированы на европейский рынок труда, предоставляя возможность трудоустройства с учётом перспективы обучения в течение всей жизни.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todaynews24.ru/data/public/350040/350056/kaz_340_021_jpg_576x288_crop_q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6915159" cy="345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275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Menkovi</dc:creator>
  <cp:lastModifiedBy>Menkovi</cp:lastModifiedBy>
  <cp:revision>15</cp:revision>
  <dcterms:created xsi:type="dcterms:W3CDTF">2017-06-04T19:36:00Z</dcterms:created>
  <dcterms:modified xsi:type="dcterms:W3CDTF">2017-06-04T22:35:54Z</dcterms:modified>
</cp:coreProperties>
</file>