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4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fashionblogsw.info/photo/56b4a7fbea37f.jpg"/>
          <p:cNvPicPr>
            <a:picLocks noChangeAspect="1" noChangeArrowheads="1"/>
          </p:cNvPicPr>
          <p:nvPr/>
        </p:nvPicPr>
        <p:blipFill>
          <a:blip r:embed="rId2"/>
          <a:srcRect b="3112"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85720" y="1000108"/>
            <a:ext cx="857255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Development of the theory and practice of inclusive education in the Western countries and Russia</a:t>
            </a:r>
            <a:endParaRPr lang="ru-RU" sz="36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43636" y="4572008"/>
            <a:ext cx="266290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Performed:</a:t>
            </a:r>
          </a:p>
          <a:p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Menkova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Natalia</a:t>
            </a:r>
          </a:p>
          <a:p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18 M group</a:t>
            </a:r>
            <a:endParaRPr lang="ru-RU" sz="28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57620" y="6357958"/>
            <a:ext cx="2143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Tver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2017</a:t>
            </a:r>
            <a:endParaRPr lang="ru-RU" sz="28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fashionblogsw.info/photo/56b4a7fbea37f.jpg"/>
          <p:cNvPicPr>
            <a:picLocks noChangeAspect="1" noChangeArrowheads="1"/>
          </p:cNvPicPr>
          <p:nvPr/>
        </p:nvPicPr>
        <p:blipFill>
          <a:blip r:embed="rId2"/>
          <a:srcRect b="3112"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500042"/>
            <a:ext cx="914400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Supplement domestic experience on the development of inclusive education.</a:t>
            </a:r>
          </a:p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Raise the result of inclusive education. </a:t>
            </a:r>
          </a:p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Formation of optimal technologies of inclusive education in Russia.</a:t>
            </a:r>
          </a:p>
          <a:p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fashionblogsw.info/photo/56b4a7fbea37f.jpg"/>
          <p:cNvPicPr>
            <a:picLocks noChangeAspect="1" noChangeArrowheads="1"/>
          </p:cNvPicPr>
          <p:nvPr/>
        </p:nvPicPr>
        <p:blipFill>
          <a:blip r:embed="rId2"/>
          <a:srcRect b="3112"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85786" y="428604"/>
            <a:ext cx="764386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Research Problem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: General and especial in the theory and organization of inclusive education in the Western countries (Canada, US, UK) and Russia.</a:t>
            </a:r>
          </a:p>
          <a:p>
            <a:endParaRPr lang="ru-RU" sz="3200" dirty="0"/>
          </a:p>
        </p:txBody>
      </p:sp>
      <p:pic>
        <p:nvPicPr>
          <p:cNvPr id="21506" name="Picture 2" descr="http://moi-portal.ru/upload/iblock/468/468b6fea479f583a4d4fe21c72efff9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9058" y="3071810"/>
            <a:ext cx="5000628" cy="35790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fashionblogsw.info/photo/56b4a7fbea37f.jpg"/>
          <p:cNvPicPr>
            <a:picLocks noChangeAspect="1" noChangeArrowheads="1"/>
          </p:cNvPicPr>
          <p:nvPr/>
        </p:nvPicPr>
        <p:blipFill>
          <a:blip r:embed="rId2"/>
          <a:srcRect b="3112"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14348" y="428604"/>
            <a:ext cx="76438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Purpose of the study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The possibility of using the Western experience of inclusive education in Russia. 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2" name="Picture 2" descr="https://ds03.infourok.ru/uploads/ex/0814/0000cb63-128e4fbc/hello_html_m4fb7622d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0" y="2643182"/>
            <a:ext cx="5479234" cy="38456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fashionblogsw.info/photo/56b4a7fbea37f.jpg"/>
          <p:cNvPicPr>
            <a:picLocks noChangeAspect="1" noChangeArrowheads="1"/>
          </p:cNvPicPr>
          <p:nvPr/>
        </p:nvPicPr>
        <p:blipFill>
          <a:blip r:embed="rId2"/>
          <a:srcRect b="3112"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85720" y="285728"/>
            <a:ext cx="721523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Object of research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inclusive education in the Western countries (Canada, US, UK) and Russia.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5984" y="1928802"/>
            <a:ext cx="657229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Subject of research: 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theory and organization of inclusive education in the Western countries (Canada, US, UK) and Russia.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8" name="Picture 2" descr="http://sotsproekt-ryazan.ru/sites/default/files/articles/Inclusi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57818" y="3571876"/>
            <a:ext cx="3556983" cy="30718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fashionblogsw.info/photo/56b4a7fbea37f.jpg"/>
          <p:cNvPicPr>
            <a:picLocks noChangeAspect="1" noChangeArrowheads="1"/>
          </p:cNvPicPr>
          <p:nvPr/>
        </p:nvPicPr>
        <p:blipFill>
          <a:blip r:embed="rId2"/>
          <a:srcRect b="3112"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928926" y="0"/>
            <a:ext cx="364234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Bibliography</a:t>
            </a:r>
            <a:endParaRPr lang="ru-RU" sz="48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857232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Bitov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A.L "Special child studies and assistance experience" the problems of integration and socialization - M .: True, 2012, p.254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S. Schwartz "Revising our understanding of inclusion and defining its value to children." Proceedings of the US National Inclusive Education Week 2011.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"...Booth, T. Index for inclusion: Developing learning and participation in schools [Electronic resource] / T. Booth, M. </a:t>
            </a:r>
            <a:r>
              <a:rPr lang="en-US" sz="2000" dirty="0" err="1" smtClean="0">
                <a:solidFill>
                  <a:schemeClr val="accent2">
                    <a:lumMod val="50000"/>
                  </a:schemeClr>
                </a:solidFill>
              </a:rPr>
              <a:t>Ainscow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. — Retrieved from www.csie.org.uk/publications/inclusion-index-explained.shtml (15.08.2011)..." [origin: http://psychlib.ru/mgppu/disers/MelnikYUV/MSa-d-238.htm]</a:t>
            </a:r>
            <a:endParaRPr lang="en-US" sz="20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4. Suvorov AV Inclusive education and personal inclusion [Text] / AV Suvorov // Inclusive education: methodology, practice, technology: materials of the international scientific-practical conference (June 20-22, 2011, Moscow) . - M .: MGPPU, 2011. - P. 46 - 48</a:t>
            </a:r>
            <a:endParaRPr lang="ru-RU" sz="20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fashionblogsw.info/photo/56b4a7fbea37f.jpg"/>
          <p:cNvPicPr>
            <a:picLocks noChangeAspect="1" noChangeArrowheads="1"/>
          </p:cNvPicPr>
          <p:nvPr/>
        </p:nvPicPr>
        <p:blipFill>
          <a:blip r:embed="rId2"/>
          <a:srcRect b="3112"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pic>
        <p:nvPicPr>
          <p:cNvPr id="16386" name="Picture 2" descr="http://www.playcast.ru/uploads/2011/01/11/2239708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714356"/>
            <a:ext cx="7429552" cy="46592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233</Words>
  <PresentationFormat>Экран (4:3)</PresentationFormat>
  <Paragraphs>17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Menkovi</dc:creator>
  <cp:lastModifiedBy>Menkovi</cp:lastModifiedBy>
  <cp:revision>9</cp:revision>
  <dcterms:created xsi:type="dcterms:W3CDTF">2016-12-20T20:42:04Z</dcterms:created>
  <dcterms:modified xsi:type="dcterms:W3CDTF">2017-06-22T14:46:17Z</dcterms:modified>
</cp:coreProperties>
</file>