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0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0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6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6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8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6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8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8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3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94CA-9A1F-463E-ABF4-0E6AC7979A99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18EF3-98DE-43AC-8A95-97D6D18E3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2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3128" y="1154361"/>
            <a:ext cx="7298601" cy="56630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ОТГАДАЕМ КРОССВОРД</a:t>
            </a:r>
          </a:p>
          <a:p>
            <a:pPr algn="ctr"/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Составила:</a:t>
            </a:r>
          </a:p>
          <a:p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ГБДОУ д/с № 72 </a:t>
            </a:r>
          </a:p>
          <a:p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омбинированного вида СПб</a:t>
            </a:r>
          </a:p>
          <a:p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О.А.ЧЕБРИКОВА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36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15993"/>
              </p:ext>
            </p:extLst>
          </p:nvPr>
        </p:nvGraphicFramePr>
        <p:xfrm>
          <a:off x="1259632" y="1268760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2924944"/>
            <a:ext cx="3380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Гусеницы две ползут,</a:t>
            </a:r>
            <a:br>
              <a:rPr lang="ru-RU" sz="2400" dirty="0"/>
            </a:br>
            <a:r>
              <a:rPr lang="ru-RU" sz="2400" dirty="0"/>
              <a:t>Башню с пушкою везут.</a:t>
            </a:r>
          </a:p>
        </p:txBody>
      </p:sp>
    </p:spTree>
    <p:extLst>
      <p:ext uri="{BB962C8B-B14F-4D97-AF65-F5344CB8AC3E}">
        <p14:creationId xmlns:p14="http://schemas.microsoft.com/office/powerpoint/2010/main" val="33307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717293"/>
              </p:ext>
            </p:extLst>
          </p:nvPr>
        </p:nvGraphicFramePr>
        <p:xfrm>
          <a:off x="1763688" y="1401041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600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89671"/>
              </p:ext>
            </p:extLst>
          </p:nvPr>
        </p:nvGraphicFramePr>
        <p:xfrm>
          <a:off x="1259632" y="1268760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5027" y="1844824"/>
            <a:ext cx="28083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Он от всех родных вдали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Водит в море корабли.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Повидал немало стран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Наш отважный...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22949"/>
              </p:ext>
            </p:extLst>
          </p:nvPr>
        </p:nvGraphicFramePr>
        <p:xfrm>
          <a:off x="1763688" y="1833317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www.seobuilding.ru/myimages/vmf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44824"/>
            <a:ext cx="37339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44824"/>
            <a:ext cx="3006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Он готов в огонь и бой,</a:t>
            </a:r>
            <a:br>
              <a:rPr lang="ru-RU" sz="2400" dirty="0"/>
            </a:br>
            <a:r>
              <a:rPr lang="ru-RU" sz="2400" dirty="0"/>
              <a:t>Защищая нас с тобой.</a:t>
            </a:r>
            <a:br>
              <a:rPr lang="ru-RU" sz="2400" dirty="0"/>
            </a:br>
            <a:r>
              <a:rPr lang="ru-RU" sz="2400" dirty="0"/>
              <a:t>Он в дозор идёт и в град,</a:t>
            </a:r>
            <a:br>
              <a:rPr lang="ru-RU" sz="2400" dirty="0"/>
            </a:br>
            <a:r>
              <a:rPr lang="ru-RU" sz="2400" dirty="0"/>
              <a:t>Не покинет пост …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720142"/>
              </p:ext>
            </p:extLst>
          </p:nvPr>
        </p:nvGraphicFramePr>
        <p:xfrm>
          <a:off x="1763688" y="1556792"/>
          <a:ext cx="7056780" cy="4102852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527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6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33436"/>
              </p:ext>
            </p:extLst>
          </p:nvPr>
        </p:nvGraphicFramePr>
        <p:xfrm>
          <a:off x="1763688" y="2132856"/>
          <a:ext cx="7056780" cy="4102852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527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edu.fedpress.ru/sites/fedpress/files/evgesha/news/1308126401_f54a20da6714c693f2ad228e3021f5d4_original_27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528392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7195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11221"/>
              </p:ext>
            </p:extLst>
          </p:nvPr>
        </p:nvGraphicFramePr>
        <p:xfrm>
          <a:off x="1928566" y="2132856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82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48647"/>
              </p:ext>
            </p:extLst>
          </p:nvPr>
        </p:nvGraphicFramePr>
        <p:xfrm>
          <a:off x="1907704" y="1556792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://defacto.am/wp-content/uploads/2012/05/SAKRAV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7"/>
            <a:ext cx="38164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45328"/>
              </p:ext>
            </p:extLst>
          </p:nvPr>
        </p:nvGraphicFramePr>
        <p:xfrm>
          <a:off x="1259632" y="1268760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1916832"/>
            <a:ext cx="28083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Кто плывет на корабле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 неизведанной земле?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Весельчак он и добряк.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Как зовут его?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86896"/>
              </p:ext>
            </p:extLst>
          </p:nvPr>
        </p:nvGraphicFramePr>
        <p:xfrm>
          <a:off x="1835696" y="1672355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://www.timetolive.ru/images/upload/image/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664296" cy="32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95282"/>
              </p:ext>
            </p:extLst>
          </p:nvPr>
        </p:nvGraphicFramePr>
        <p:xfrm>
          <a:off x="1259632" y="1268760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672579"/>
            <a:ext cx="2934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 водой железный кит,</a:t>
            </a:r>
            <a:br>
              <a:rPr lang="ru-RU" sz="2400" dirty="0"/>
            </a:br>
            <a:r>
              <a:rPr lang="ru-RU" sz="2400" dirty="0"/>
              <a:t>Днём и ночью кит не спит,</a:t>
            </a:r>
            <a:br>
              <a:rPr lang="ru-RU" sz="2400" dirty="0"/>
            </a:br>
            <a:r>
              <a:rPr lang="ru-RU" sz="2400" dirty="0"/>
              <a:t>Днём и ночью под водой</a:t>
            </a:r>
            <a:br>
              <a:rPr lang="ru-RU" sz="2400" dirty="0"/>
            </a:br>
            <a:r>
              <a:rPr lang="ru-RU" sz="2400" dirty="0"/>
              <a:t>Охраняет твой покой</a:t>
            </a:r>
          </a:p>
        </p:txBody>
      </p:sp>
    </p:spTree>
    <p:extLst>
      <p:ext uri="{BB962C8B-B14F-4D97-AF65-F5344CB8AC3E}">
        <p14:creationId xmlns:p14="http://schemas.microsoft.com/office/powerpoint/2010/main" val="14352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24464"/>
              </p:ext>
            </p:extLst>
          </p:nvPr>
        </p:nvGraphicFramePr>
        <p:xfrm>
          <a:off x="1835696" y="1772816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42" name="Picture 2" descr="http://korabley.net/_nw/4/80975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700808"/>
            <a:ext cx="3600401" cy="32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88188"/>
              </p:ext>
            </p:extLst>
          </p:nvPr>
        </p:nvGraphicFramePr>
        <p:xfrm>
          <a:off x="1259632" y="1268760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628800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Крепкий прочный парашют</a:t>
            </a:r>
          </a:p>
          <a:p>
            <a:r>
              <a:rPr lang="ru-RU" sz="2200" dirty="0"/>
              <a:t>За спиной его раскрылся,</a:t>
            </a:r>
          </a:p>
          <a:p>
            <a:r>
              <a:rPr lang="ru-RU" sz="2200" dirty="0"/>
              <a:t>И за несколько минут</a:t>
            </a:r>
          </a:p>
          <a:p>
            <a:r>
              <a:rPr lang="ru-RU" sz="2200" dirty="0"/>
              <a:t>Он на землю опустился.</a:t>
            </a:r>
          </a:p>
          <a:p>
            <a:r>
              <a:rPr lang="ru-RU" sz="2200" dirty="0"/>
              <a:t>Он пройдет и лес, и брод,</a:t>
            </a:r>
          </a:p>
          <a:p>
            <a:r>
              <a:rPr lang="ru-RU" sz="2200" dirty="0"/>
              <a:t>Но противника найдет.</a:t>
            </a:r>
          </a:p>
        </p:txBody>
      </p:sp>
    </p:spTree>
    <p:extLst>
      <p:ext uri="{BB962C8B-B14F-4D97-AF65-F5344CB8AC3E}">
        <p14:creationId xmlns:p14="http://schemas.microsoft.com/office/powerpoint/2010/main" val="25144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789634"/>
              </p:ext>
            </p:extLst>
          </p:nvPr>
        </p:nvGraphicFramePr>
        <p:xfrm>
          <a:off x="1835696" y="1556792"/>
          <a:ext cx="7056780" cy="4250424"/>
        </p:xfrm>
        <a:graphic>
          <a:graphicData uri="http://schemas.openxmlformats.org/drawingml/2006/table">
            <a:tbl>
              <a:tblPr firstRow="1" firstCol="1" bandRow="1"/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://doseng.org/uploads/posts/2010-10/1287152615_doseng.org_1286976530_leaving_the_vehicles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744416" cy="29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333</Words>
  <Application>Microsoft Office PowerPoint</Application>
  <PresentationFormat>Экран (4:3)</PresentationFormat>
  <Paragraphs>380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16</cp:revision>
  <dcterms:created xsi:type="dcterms:W3CDTF">2013-02-10T17:09:10Z</dcterms:created>
  <dcterms:modified xsi:type="dcterms:W3CDTF">2013-03-14T14:34:17Z</dcterms:modified>
</cp:coreProperties>
</file>