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98" autoAdjust="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BE85-77DD-44A4-AD79-C60F86954ED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99AF-E73D-469A-8ABF-5E06FF24BF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99AF-E73D-469A-8ABF-5E06FF24BF1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CB8E4A-D888-43DA-80A8-ED88ADACB72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B8E4F9-2BC5-4133-8D8F-4D348B344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i.ru/watch/876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ivi.ru/watch/9724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ivi.ru/watch/1074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ivi.ru/watch/978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ivi.ru/watch/ostatsa_v_zhivy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ivi.ru/watch/1001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ivi.ru/watch/10578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Нелепые локализации названий фильмов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Агальцова Татьяна 42 группа</a:t>
            </a:r>
            <a:endParaRPr lang="ru-RU" dirty="0"/>
          </a:p>
        </p:txBody>
      </p:sp>
      <p:sp>
        <p:nvSpPr>
          <p:cNvPr id="86018" name="AutoShape 2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ÐÐ°ÑÑÐ¸Ð½ÐºÐ¸ Ð¿Ð¾ Ð·Ð°Ð¿ÑÐ¾ÑÑ ÐºÐ¸Ð½Ð¾Ð»ÐµÐ½ÑÐ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956167" cy="377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hlinkClick r:id="rId3"/>
              </a:rPr>
              <a:t>Первый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мститель</a:t>
            </a:r>
            <a:r>
              <a:rPr lang="en-US" dirty="0" smtClean="0"/>
              <a:t> / Captain America: The First Avenger, 2011</a:t>
            </a:r>
            <a:endParaRPr lang="ru-RU" dirty="0"/>
          </a:p>
        </p:txBody>
      </p:sp>
      <p:sp>
        <p:nvSpPr>
          <p:cNvPr id="1026" name="AutoShape 2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ivi.ru/titr/uploads/2016/09/30/b2b7de717e6cd4be84e8583e6197e450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6" descr="https://pp.userapi.com/c854524/v854524871/42afb/oy8-7mktD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00174"/>
            <a:ext cx="7263327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53400" cy="9906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4900" dirty="0" smtClean="0">
                <a:hlinkClick r:id="rId2"/>
              </a:rPr>
              <a:t>Мальчишник в Вегасе</a:t>
            </a:r>
            <a:r>
              <a:rPr lang="ru-RU" sz="4900" dirty="0" smtClean="0"/>
              <a:t> / The </a:t>
            </a:r>
            <a:r>
              <a:rPr lang="ru-RU" sz="4900" dirty="0" err="1" smtClean="0"/>
              <a:t>Hangover</a:t>
            </a:r>
            <a:r>
              <a:rPr lang="ru-RU" sz="4900" dirty="0" smtClean="0"/>
              <a:t>, 2009</a:t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AutoShape 2" descr="https://www.ivi.ru/titr/uploads/2018/04/24/62713671b1b3d2e38424b30f7f64ac66.jpg/140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pp.userapi.com/c854524/v854524871/42b1b/PN9HwYaGy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371281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153400" cy="9906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 err="1" smtClean="0">
                <a:hlinkClick r:id="rId2"/>
              </a:rPr>
              <a:t>Синистер</a:t>
            </a:r>
            <a:r>
              <a:rPr lang="ru-RU" dirty="0" smtClean="0"/>
              <a:t> / </a:t>
            </a:r>
            <a:r>
              <a:rPr lang="en-US" dirty="0" smtClean="0"/>
              <a:t>Sinister, 2012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8434" name="Picture 2" descr="https://pp.userapi.com/c854524/v854524871/42b23/MYvOsZM65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853101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153400" cy="361968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dirty="0" err="1" smtClean="0">
                <a:hlinkClick r:id="rId2"/>
              </a:rPr>
              <a:t>Иллюзия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обмана</a:t>
            </a:r>
            <a:r>
              <a:rPr lang="en-US" dirty="0" smtClean="0"/>
              <a:t> / Now You See Me, 2013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9458" name="Picture 2" descr="https://pp.userapi.com/c854524/v854524871/42b2b/6lKsyT8nH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92958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153400" cy="9906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 smtClean="0">
                <a:hlinkClick r:id="rId2"/>
              </a:rPr>
              <a:t>Остаться в живых</a:t>
            </a:r>
            <a:r>
              <a:rPr lang="ru-RU" dirty="0" smtClean="0"/>
              <a:t> / </a:t>
            </a:r>
            <a:r>
              <a:rPr lang="ru-RU" dirty="0" err="1" smtClean="0"/>
              <a:t>Lost</a:t>
            </a:r>
            <a:r>
              <a:rPr lang="ru-RU" dirty="0" smtClean="0"/>
              <a:t>, 2004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s://pp.userapi.com/c854524/v854524871/42b33/HX3UFYxLn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863606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53400" cy="9906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 smtClean="0">
                <a:hlinkClick r:id="rId2"/>
              </a:rPr>
              <a:t>Начало</a:t>
            </a:r>
            <a:r>
              <a:rPr lang="ru-RU" dirty="0" smtClean="0"/>
              <a:t> / </a:t>
            </a:r>
            <a:r>
              <a:rPr lang="en-US" dirty="0" smtClean="0"/>
              <a:t>Inception, 2010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1506" name="Picture 2" descr="https://pp.userapi.com/c854524/v854524861/43ff2/yJL-rsRL0s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7"/>
            <a:ext cx="7715268" cy="514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153400" cy="9906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 smtClean="0">
                <a:hlinkClick r:id="rId2"/>
              </a:rPr>
              <a:t>Доказательство смерти</a:t>
            </a:r>
            <a:r>
              <a:rPr lang="ru-RU" dirty="0" smtClean="0"/>
              <a:t> / </a:t>
            </a:r>
            <a:r>
              <a:rPr lang="ru-RU" dirty="0" err="1" smtClean="0"/>
              <a:t>Death</a:t>
            </a:r>
            <a:r>
              <a:rPr lang="ru-RU" dirty="0" smtClean="0"/>
              <a:t> </a:t>
            </a:r>
            <a:r>
              <a:rPr lang="ru-RU" dirty="0" err="1" smtClean="0"/>
              <a:t>Proof</a:t>
            </a:r>
            <a:r>
              <a:rPr lang="ru-RU" dirty="0" smtClean="0"/>
              <a:t>, 2007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s://pp.userapi.com/c854524/v854524861/44002/CA7a2A8FAF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101744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</TotalTime>
  <Words>23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Нелепые локализации названий фильмов </vt:lpstr>
      <vt:lpstr>Первый мститель / Captain America: The First Avenger, 2011</vt:lpstr>
      <vt:lpstr>Мальчишник в Вегасе / The Hangover, 2009  </vt:lpstr>
      <vt:lpstr>Синистер / Sinister, 2012  </vt:lpstr>
      <vt:lpstr>Иллюзия обмана / Now You See Me, 2013  </vt:lpstr>
      <vt:lpstr>Остаться в живых / Lost, 2004  </vt:lpstr>
      <vt:lpstr>Начало / Inception, 2010  </vt:lpstr>
      <vt:lpstr>Доказательство смерти / Death Proof, 2007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Нелепые локализации названий фильмов </dc:title>
  <dc:creator>Squirrel</dc:creator>
  <cp:lastModifiedBy>Squirrel</cp:lastModifiedBy>
  <cp:revision>4</cp:revision>
  <dcterms:created xsi:type="dcterms:W3CDTF">2019-05-16T18:48:08Z</dcterms:created>
  <dcterms:modified xsi:type="dcterms:W3CDTF">2019-05-16T19:06:30Z</dcterms:modified>
</cp:coreProperties>
</file>