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235743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Теоретические модели коммуникации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57852" y="5072074"/>
            <a:ext cx="3286148" cy="785794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ru-RU" dirty="0" smtClean="0"/>
              <a:t>Выполнила: </a:t>
            </a:r>
          </a:p>
          <a:p>
            <a:pPr algn="r"/>
            <a:r>
              <a:rPr lang="ru-RU" dirty="0" smtClean="0"/>
              <a:t>студентка 18 М группы</a:t>
            </a:r>
          </a:p>
          <a:p>
            <a:pPr algn="r"/>
            <a:r>
              <a:rPr lang="ru-RU" dirty="0" smtClean="0"/>
              <a:t>Яковлева Елизавета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коммуникации </a:t>
            </a:r>
            <a:br>
              <a:rPr lang="ru-RU" dirty="0" smtClean="0"/>
            </a:br>
            <a:r>
              <a:rPr lang="ru-RU" dirty="0" smtClean="0"/>
              <a:t>В. </a:t>
            </a:r>
            <a:r>
              <a:rPr lang="ru-RU" dirty="0" err="1" smtClean="0"/>
              <a:t>Шрамма</a:t>
            </a:r>
            <a:r>
              <a:rPr lang="ru-RU" dirty="0" smtClean="0"/>
              <a:t> и К. </a:t>
            </a:r>
            <a:r>
              <a:rPr lang="ru-RU" dirty="0" err="1" smtClean="0"/>
              <a:t>Осгуда</a:t>
            </a:r>
            <a:endParaRPr lang="ru-RU" dirty="0"/>
          </a:p>
        </p:txBody>
      </p:sp>
      <p:pic>
        <p:nvPicPr>
          <p:cNvPr id="22530" name="Picture 2" descr="Картинки по запросу модели коммуникации В. Шрамма и К. Осгуда"/>
          <p:cNvPicPr>
            <a:picLocks noChangeAspect="1" noChangeArrowheads="1"/>
          </p:cNvPicPr>
          <p:nvPr/>
        </p:nvPicPr>
        <p:blipFill>
          <a:blip r:embed="rId2" cstate="print"/>
          <a:srcRect t="10417" b="14702"/>
          <a:stretch>
            <a:fillRect/>
          </a:stretch>
        </p:blipFill>
        <p:spPr bwMode="auto">
          <a:xfrm>
            <a:off x="0" y="1571612"/>
            <a:ext cx="9144000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коммуникации Р. Якобсона</a:t>
            </a:r>
            <a:endParaRPr lang="ru-RU" dirty="0"/>
          </a:p>
        </p:txBody>
      </p:sp>
      <p:pic>
        <p:nvPicPr>
          <p:cNvPr id="23554" name="Picture 2" descr="Картинки по запросу модель коммуникации якобсо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214554"/>
            <a:ext cx="8579506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i="1" dirty="0" smtClean="0"/>
              <a:t>Леонтьев А.А.</a:t>
            </a:r>
            <a:r>
              <a:rPr lang="fr-FR" dirty="0" smtClean="0"/>
              <a:t> Языковое сознание и образ мира // Язык и сознание: парадоксальная рациональность. М., </a:t>
            </a:r>
            <a:r>
              <a:rPr lang="fr-FR" dirty="0" smtClean="0"/>
              <a:t>1993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Модели коммуникации - Теория </a:t>
            </a:r>
            <a:r>
              <a:rPr lang="ru-RU" dirty="0" smtClean="0"/>
              <a:t>коммуникации </a:t>
            </a:r>
            <a:r>
              <a:rPr lang="en-US" dirty="0" smtClean="0"/>
              <a:t>[</a:t>
            </a:r>
            <a:r>
              <a:rPr lang="ru-RU" dirty="0" smtClean="0"/>
              <a:t>электронный ресурс</a:t>
            </a:r>
            <a:r>
              <a:rPr lang="en-US" dirty="0" smtClean="0"/>
              <a:t>]</a:t>
            </a:r>
            <a:r>
              <a:rPr lang="ru-RU" dirty="0" smtClean="0"/>
              <a:t>. Режим доступа: </a:t>
            </a:r>
            <a:r>
              <a:rPr lang="en-US" dirty="0" smtClean="0"/>
              <a:t>http://</a:t>
            </a:r>
            <a:r>
              <a:rPr lang="en-US" dirty="0" smtClean="0"/>
              <a:t>studme.org/11930124/menedzhment/modeli_kommunikatsii</a:t>
            </a:r>
            <a:r>
              <a:rPr lang="ru-RU" dirty="0" smtClean="0"/>
              <a:t> , свободный. </a:t>
            </a:r>
            <a:r>
              <a:rPr lang="ru-RU" dirty="0" err="1" smtClean="0"/>
              <a:t>Загл</a:t>
            </a:r>
            <a:r>
              <a:rPr lang="ru-RU" dirty="0" smtClean="0"/>
              <a:t>. с экрана.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</a:t>
            </a:r>
            <a:r>
              <a:rPr lang="ru-RU" smtClean="0"/>
              <a:t>за внимание!</a:t>
            </a:r>
            <a:endParaRPr lang="ru-RU"/>
          </a:p>
        </p:txBody>
      </p:sp>
      <p:sp>
        <p:nvSpPr>
          <p:cNvPr id="7" name="Рисунок 6"/>
          <p:cNvSpPr>
            <a:spLocks noGrp="1"/>
          </p:cNvSpPr>
          <p:nvPr>
            <p:ph type="pic" idx="1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Коммуникационный процесс</a:t>
            </a:r>
            <a:r>
              <a:rPr lang="ru-RU" dirty="0" smtClean="0"/>
              <a:t> – это процесс передачи информации от одного человека к другому или между группами людей (группами и социальными институтами и т.п.) по разным каналам и при помощи различных коммуникативных средств.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/>
              <a:t>Модель коммуникации</a:t>
            </a:r>
            <a:r>
              <a:rPr lang="ru-RU" dirty="0" smtClean="0"/>
              <a:t> – это схематизированное, упрощенное отражение реального коммуникативного процесса, необходимый инструмент изучения и управления коммуникативным процессом.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57752" y="2500306"/>
            <a:ext cx="38862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«Оратор»</a:t>
            </a:r>
          </a:p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«Речь»</a:t>
            </a:r>
          </a:p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«Аудитория»</a:t>
            </a:r>
            <a:endParaRPr lang="ru-RU" sz="4400" b="1" dirty="0"/>
          </a:p>
        </p:txBody>
      </p:sp>
      <p:pic>
        <p:nvPicPr>
          <p:cNvPr id="1026" name="Picture 2" descr="Картинки по запросу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" y="1589088"/>
            <a:ext cx="3810000" cy="4572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1538" y="6211669"/>
            <a:ext cx="2999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Аристотель (384-322 до Р. Х.)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Стандартная модель коммуникативного процесса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14282" y="1643050"/>
            <a:ext cx="2428892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КОММУНИ-</a:t>
            </a:r>
          </a:p>
          <a:p>
            <a:pPr algn="ctr"/>
            <a:r>
              <a:rPr lang="ru-RU" b="1" dirty="0" smtClean="0"/>
              <a:t>КАТОР</a:t>
            </a:r>
            <a:endParaRPr lang="ru-RU" b="1" dirty="0"/>
          </a:p>
        </p:txBody>
      </p:sp>
      <p:sp>
        <p:nvSpPr>
          <p:cNvPr id="9" name="Овал 8"/>
          <p:cNvSpPr/>
          <p:nvPr/>
        </p:nvSpPr>
        <p:spPr>
          <a:xfrm>
            <a:off x="2214546" y="4286256"/>
            <a:ext cx="2428892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СООБЩЕНИЕ</a:t>
            </a:r>
            <a:endParaRPr lang="ru-RU" b="1" dirty="0"/>
          </a:p>
        </p:txBody>
      </p:sp>
      <p:sp>
        <p:nvSpPr>
          <p:cNvPr id="10" name="Овал 9"/>
          <p:cNvSpPr/>
          <p:nvPr/>
        </p:nvSpPr>
        <p:spPr>
          <a:xfrm>
            <a:off x="4286248" y="1643050"/>
            <a:ext cx="2428892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КАНАЛ ПЕРЕДАЧИ</a:t>
            </a:r>
            <a:endParaRPr lang="ru-RU" b="1" dirty="0"/>
          </a:p>
        </p:txBody>
      </p:sp>
      <p:sp>
        <p:nvSpPr>
          <p:cNvPr id="11" name="Овал 10"/>
          <p:cNvSpPr/>
          <p:nvPr/>
        </p:nvSpPr>
        <p:spPr>
          <a:xfrm>
            <a:off x="6500826" y="4286256"/>
            <a:ext cx="2428892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КОММУНИ-</a:t>
            </a:r>
          </a:p>
          <a:p>
            <a:pPr algn="ctr"/>
            <a:r>
              <a:rPr lang="ru-RU" b="1" dirty="0" smtClean="0"/>
              <a:t>КАНТ</a:t>
            </a:r>
            <a:endParaRPr lang="ru-RU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2071670" y="4071942"/>
            <a:ext cx="428628" cy="500066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верх 16"/>
          <p:cNvSpPr/>
          <p:nvPr/>
        </p:nvSpPr>
        <p:spPr>
          <a:xfrm>
            <a:off x="4143372" y="3714752"/>
            <a:ext cx="357190" cy="571504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500826" y="3786190"/>
            <a:ext cx="357190" cy="50006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Коммуникационный процесс</a:t>
            </a:r>
            <a:endParaRPr lang="ru-RU" dirty="0"/>
          </a:p>
        </p:txBody>
      </p:sp>
      <p:pic>
        <p:nvPicPr>
          <p:cNvPr id="16388" name="Picture 4" descr="Картинки по запросу КОММУНИКАЦИОННЫЙ ПРОЦЕ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000240"/>
            <a:ext cx="6857672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коммуникационного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Зарождение идеи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Кодирование и выбор канала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Передача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Декодирование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Обратная связь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Помехи (шум)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коммуникации Г. </a:t>
            </a:r>
            <a:r>
              <a:rPr lang="ru-RU" dirty="0" err="1" smtClean="0"/>
              <a:t>Лассуэла</a:t>
            </a:r>
            <a:endParaRPr lang="ru-RU" dirty="0"/>
          </a:p>
        </p:txBody>
      </p:sp>
      <p:pic>
        <p:nvPicPr>
          <p:cNvPr id="19458" name="Picture 2" descr="Картинки по запросу модель коммуникации лассуэл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928802"/>
            <a:ext cx="7572428" cy="4533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Социально-психологическая модель коммуникации Т. </a:t>
            </a:r>
            <a:r>
              <a:rPr lang="ru-RU" dirty="0" err="1" smtClean="0"/>
              <a:t>Ньюкомбо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928802"/>
            <a:ext cx="3886200" cy="4572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Данная модель старается учитывать как отношения, складывающиеся между общающимися, так и их отношения к объекту разговора, и постулирует, что общей тенденцией в коммуникации является стремление к симметрии.</a:t>
            </a:r>
            <a:endParaRPr lang="ru-RU" b="1" dirty="0"/>
          </a:p>
        </p:txBody>
      </p:sp>
      <p:pic>
        <p:nvPicPr>
          <p:cNvPr id="20482" name="Picture 2" descr="Картинки по запросу ньюком теодо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1857364"/>
            <a:ext cx="3214710" cy="438486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500826" y="6357958"/>
            <a:ext cx="17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Т. </a:t>
            </a:r>
            <a:r>
              <a:rPr lang="ru-RU" dirty="0" err="1" smtClean="0"/>
              <a:t>Ньюкомб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Шумовая модель коммуникации </a:t>
            </a:r>
            <a:br>
              <a:rPr lang="ru-RU" dirty="0" smtClean="0"/>
            </a:br>
            <a:r>
              <a:rPr lang="ru-RU" dirty="0" smtClean="0"/>
              <a:t>К. Шеннона — У. </a:t>
            </a:r>
            <a:r>
              <a:rPr lang="ru-RU" dirty="0" err="1" smtClean="0"/>
              <a:t>Уивера</a:t>
            </a:r>
            <a:endParaRPr lang="ru-RU" dirty="0"/>
          </a:p>
        </p:txBody>
      </p:sp>
      <p:pic>
        <p:nvPicPr>
          <p:cNvPr id="21506" name="Picture 2" descr="Картинки по запросу модель коммуникации шенно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564" y="2714619"/>
            <a:ext cx="8303840" cy="2915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</TotalTime>
  <Words>175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Теоретические модели коммуникации</vt:lpstr>
      <vt:lpstr>Слайд 2</vt:lpstr>
      <vt:lpstr>Слайд 3</vt:lpstr>
      <vt:lpstr>Стандартная модель коммуникативного процесса</vt:lpstr>
      <vt:lpstr>Коммуникационный процесс</vt:lpstr>
      <vt:lpstr>Этапы коммуникационного процесса</vt:lpstr>
      <vt:lpstr>Модель коммуникации Г. Лассуэла</vt:lpstr>
      <vt:lpstr>Социально-психологическая модель коммуникации Т. Ньюкомбо</vt:lpstr>
      <vt:lpstr>Шумовая модель коммуникации  К. Шеннона — У. Уивера</vt:lpstr>
      <vt:lpstr>Модель коммуникации  В. Шрамма и К. Осгуда</vt:lpstr>
      <vt:lpstr>Модель коммуникации Р. Якобсона</vt:lpstr>
      <vt:lpstr>Список литературы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модели коммуникации</dc:title>
  <dc:creator>Л И З А</dc:creator>
  <cp:lastModifiedBy>Л И З А</cp:lastModifiedBy>
  <cp:revision>6</cp:revision>
  <dcterms:created xsi:type="dcterms:W3CDTF">2016-12-14T19:44:50Z</dcterms:created>
  <dcterms:modified xsi:type="dcterms:W3CDTF">2016-12-22T15:22:34Z</dcterms:modified>
</cp:coreProperties>
</file>