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10" autoAdjust="0"/>
    <p:restoredTop sz="94660"/>
  </p:normalViewPr>
  <p:slideViewPr>
    <p:cSldViewPr>
      <p:cViewPr varScale="1">
        <p:scale>
          <a:sx n="73" d="100"/>
          <a:sy n="73" d="100"/>
        </p:scale>
        <p:origin x="-11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5984" y="2714620"/>
            <a:ext cx="6172200" cy="1894362"/>
          </a:xfrm>
        </p:spPr>
        <p:txBody>
          <a:bodyPr/>
          <a:lstStyle/>
          <a:p>
            <a:r>
              <a:rPr lang="en-US" dirty="0" smtClean="0"/>
              <a:t>Mental retardation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5984" y="4714884"/>
            <a:ext cx="6172200" cy="137160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en-US" dirty="0" smtClean="0"/>
              <a:t>The presentation was made by</a:t>
            </a:r>
          </a:p>
          <a:p>
            <a:pPr algn="r"/>
            <a:r>
              <a:rPr lang="en-US" dirty="0" err="1" smtClean="0"/>
              <a:t>Yakovleva</a:t>
            </a:r>
            <a:r>
              <a:rPr lang="en-US" dirty="0" smtClean="0"/>
              <a:t> </a:t>
            </a:r>
            <a:r>
              <a:rPr lang="en-US" dirty="0" err="1" smtClean="0"/>
              <a:t>Elizaveta</a:t>
            </a:r>
            <a:endParaRPr lang="en-US" dirty="0" smtClean="0"/>
          </a:p>
          <a:p>
            <a:pPr algn="r"/>
            <a:r>
              <a:rPr lang="en-US" dirty="0" smtClean="0"/>
              <a:t>The student of the 18th group</a:t>
            </a:r>
          </a:p>
          <a:p>
            <a:pPr algn="r"/>
            <a:r>
              <a:rPr lang="en-US" dirty="0" smtClean="0"/>
              <a:t>Educational path</a:t>
            </a:r>
            <a:r>
              <a:rPr lang="ru-RU" dirty="0" smtClean="0"/>
              <a:t>: «</a:t>
            </a:r>
            <a:r>
              <a:rPr lang="en-US" dirty="0" smtClean="0"/>
              <a:t>Psychology and pedagogy inclusive education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000496" y="6215082"/>
            <a:ext cx="1396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Tver</a:t>
            </a:r>
            <a:r>
              <a:rPr lang="en-US" dirty="0" smtClean="0"/>
              <a:t>, 2016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ru-RU" dirty="0" err="1" smtClean="0"/>
              <a:t>What</a:t>
            </a:r>
            <a:r>
              <a:rPr lang="ru-RU" dirty="0" smtClean="0"/>
              <a:t> </a:t>
            </a:r>
            <a:r>
              <a:rPr lang="ru-RU" dirty="0" err="1" smtClean="0"/>
              <a:t>is</a:t>
            </a:r>
            <a:r>
              <a:rPr lang="ru-RU" dirty="0" smtClean="0"/>
              <a:t> </a:t>
            </a:r>
            <a:r>
              <a:rPr lang="en-US" dirty="0" smtClean="0"/>
              <a:t>mental retardation</a:t>
            </a:r>
            <a:r>
              <a:rPr lang="ru-RU" dirty="0" smtClean="0"/>
              <a:t>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en-US" dirty="0" smtClean="0"/>
              <a:t>The condition of having an IQ measured as below 70 to 75 and significant delays or lacks in at least two areas of adaptive skills.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>What are the signs of mental retardation in children?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Rolling over, sitting up, crawling, or walking late</a:t>
            </a:r>
            <a:endParaRPr lang="ru-RU" dirty="0" smtClean="0"/>
          </a:p>
          <a:p>
            <a:pPr lvl="0"/>
            <a:r>
              <a:rPr lang="en-US" dirty="0" smtClean="0"/>
              <a:t>Talking late or having trouble with talking</a:t>
            </a:r>
            <a:endParaRPr lang="ru-RU" dirty="0" smtClean="0"/>
          </a:p>
          <a:p>
            <a:pPr lvl="0"/>
            <a:r>
              <a:rPr lang="en-US" dirty="0" smtClean="0"/>
              <a:t>Slow to master things like potty training, dressing, and feeding himself or herself</a:t>
            </a:r>
            <a:endParaRPr lang="ru-RU" dirty="0" smtClean="0"/>
          </a:p>
          <a:p>
            <a:pPr lvl="0"/>
            <a:r>
              <a:rPr lang="en-US" dirty="0" smtClean="0"/>
              <a:t>Difficulty remembering things</a:t>
            </a:r>
            <a:endParaRPr lang="ru-RU" dirty="0" smtClean="0"/>
          </a:p>
          <a:p>
            <a:pPr lvl="0"/>
            <a:r>
              <a:rPr lang="en-US" dirty="0" smtClean="0"/>
              <a:t>Inability to connect actions with consequences</a:t>
            </a:r>
            <a:endParaRPr lang="ru-RU" dirty="0" smtClean="0"/>
          </a:p>
          <a:p>
            <a:pPr lvl="0"/>
            <a:r>
              <a:rPr lang="en-US" dirty="0" smtClean="0"/>
              <a:t>Behavior problems such as explosive tantrums</a:t>
            </a:r>
            <a:endParaRPr lang="ru-RU" dirty="0" smtClean="0"/>
          </a:p>
          <a:p>
            <a:pPr lvl="0"/>
            <a:r>
              <a:rPr lang="en-US" dirty="0" smtClean="0"/>
              <a:t>Difficulty with problem-solving or logical thinking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What</a:t>
            </a:r>
            <a:r>
              <a:rPr lang="ru-RU" dirty="0" smtClean="0"/>
              <a:t> </a:t>
            </a:r>
            <a:r>
              <a:rPr lang="ru-RU" dirty="0" err="1" smtClean="0"/>
              <a:t>causes</a:t>
            </a:r>
            <a:r>
              <a:rPr lang="ru-RU" dirty="0" smtClean="0"/>
              <a:t> </a:t>
            </a:r>
            <a:r>
              <a:rPr lang="en-US" dirty="0" smtClean="0"/>
              <a:t>mental retardation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Genetic conditions. These include things like Down syndrome and fragile X syndrome.</a:t>
            </a:r>
            <a:endParaRPr lang="ru-RU" dirty="0" smtClean="0"/>
          </a:p>
          <a:p>
            <a:pPr lvl="0"/>
            <a:r>
              <a:rPr lang="en-US" dirty="0" smtClean="0"/>
              <a:t>Problems during pregnancy.</a:t>
            </a:r>
            <a:endParaRPr lang="ru-RU" dirty="0" smtClean="0"/>
          </a:p>
          <a:p>
            <a:pPr lvl="0"/>
            <a:r>
              <a:rPr lang="en-US" dirty="0" smtClean="0"/>
              <a:t>Problems during childbirth. </a:t>
            </a:r>
            <a:endParaRPr lang="ru-RU" dirty="0" smtClean="0"/>
          </a:p>
          <a:p>
            <a:pPr lvl="0"/>
            <a:r>
              <a:rPr lang="en-US" dirty="0" smtClean="0"/>
              <a:t>Illness or injury. Infections like meningitis, whooping cough, or the measles can lead to mental retardation. </a:t>
            </a:r>
            <a:endParaRPr lang="ru-RU" dirty="0" smtClean="0"/>
          </a:p>
          <a:p>
            <a:r>
              <a:rPr lang="en-US" dirty="0" smtClean="0"/>
              <a:t>None of the above, because the cause is unknown.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How is mental retardation diagnosed?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14348" y="1571612"/>
            <a:ext cx="7467600" cy="4873752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These include blood tests, urine tests, imaging tests to look for structural problems in the brain.</a:t>
            </a:r>
          </a:p>
          <a:p>
            <a:pPr algn="ctr">
              <a:buNone/>
            </a:pPr>
            <a:r>
              <a:rPr lang="en-US" dirty="0" smtClean="0"/>
              <a:t>After a diagnosis of is made, a team of mental retardation professionals will assess the child’s particular strengths and weaknesses. </a:t>
            </a:r>
            <a:endParaRPr lang="ru-RU" dirty="0" smtClean="0"/>
          </a:p>
          <a:p>
            <a:pPr algn="ctr">
              <a:buNone/>
            </a:pPr>
            <a:endParaRPr lang="ru-RU" dirty="0"/>
          </a:p>
        </p:txBody>
      </p:sp>
      <p:pic>
        <p:nvPicPr>
          <p:cNvPr id="1026" name="Picture 2" descr="Картинки по запросу How is mental retardation diagnosed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3929066"/>
            <a:ext cx="3857652" cy="25052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>What can I do to help my mental retardation child?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142984"/>
            <a:ext cx="5186370" cy="5500726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Learn everything you can about mental retardation. The more you know, the better advocate you can be for your child.</a:t>
            </a:r>
            <a:endParaRPr lang="ru-RU" dirty="0" smtClean="0"/>
          </a:p>
          <a:p>
            <a:pPr lvl="0"/>
            <a:r>
              <a:rPr lang="en-US" dirty="0" smtClean="0"/>
              <a:t>Encourage your child’s independence. </a:t>
            </a:r>
            <a:endParaRPr lang="ru-RU" dirty="0" smtClean="0"/>
          </a:p>
          <a:p>
            <a:pPr lvl="0"/>
            <a:r>
              <a:rPr lang="en-US" dirty="0" smtClean="0"/>
              <a:t>Get your child involved in group activities. Help your child build social skills.</a:t>
            </a:r>
            <a:endParaRPr lang="ru-RU" dirty="0" smtClean="0"/>
          </a:p>
          <a:p>
            <a:pPr lvl="0"/>
            <a:r>
              <a:rPr lang="en-US" dirty="0" smtClean="0"/>
              <a:t>Stay involved. By keeping in touch with your child’s teachers.</a:t>
            </a:r>
            <a:endParaRPr lang="ru-RU" dirty="0" smtClean="0"/>
          </a:p>
          <a:p>
            <a:pPr lvl="0"/>
            <a:r>
              <a:rPr lang="en-US" dirty="0" smtClean="0"/>
              <a:t>Get to know other parents of mental retardation children. They can be a great source of advice and emotional support.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3010" name="Picture 2" descr="Картинки по запросу How is mental retardation diagnosed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2285992"/>
            <a:ext cx="2571768" cy="1714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Сonclusion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2214554"/>
            <a:ext cx="7467600" cy="4873752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Generally speaking, the symptoms of mental retardation include delays in oral language development, deficits in memory skills, difficulty learning social roles. Child has difficulty problems solving skills.</a:t>
            </a:r>
            <a:endParaRPr lang="ru-RU" dirty="0" smtClean="0"/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В</a:t>
            </a:r>
            <a:r>
              <a:rPr lang="en-US" dirty="0" err="1" smtClean="0"/>
              <a:t>ibliography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Nikishin</a:t>
            </a:r>
            <a:r>
              <a:rPr lang="en-US" dirty="0" err="1" smtClean="0"/>
              <a:t>a</a:t>
            </a:r>
            <a:r>
              <a:rPr lang="en-US" dirty="0" smtClean="0"/>
              <a:t> V. B. </a:t>
            </a:r>
            <a:r>
              <a:rPr lang="en-US" dirty="0" smtClean="0"/>
              <a:t>Practical psychology in work with children with mental retardation. - M., </a:t>
            </a:r>
            <a:r>
              <a:rPr lang="en-US" dirty="0" smtClean="0"/>
              <a:t>2003</a:t>
            </a:r>
            <a:endParaRPr lang="en-US" dirty="0" smtClean="0"/>
          </a:p>
          <a:p>
            <a:r>
              <a:rPr lang="en-US" dirty="0" smtClean="0"/>
              <a:t>Markov I. F. </a:t>
            </a:r>
            <a:r>
              <a:rPr lang="en-US" dirty="0" smtClean="0"/>
              <a:t>Clinical and neuropsychological bases of diagnostics and correction of mental retardation in </a:t>
            </a:r>
            <a:r>
              <a:rPr lang="en-US" dirty="0" smtClean="0"/>
              <a:t>children. </a:t>
            </a:r>
            <a:r>
              <a:rPr lang="en-US" smtClean="0"/>
              <a:t>– M., </a:t>
            </a:r>
            <a:r>
              <a:rPr lang="en-US" dirty="0" smtClean="0"/>
              <a:t>1991</a:t>
            </a:r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85984" y="1714488"/>
            <a:ext cx="6172200" cy="2053590"/>
          </a:xfrm>
        </p:spPr>
        <p:txBody>
          <a:bodyPr/>
          <a:lstStyle/>
          <a:p>
            <a:r>
              <a:rPr lang="en-US" b="0" smtClean="0"/>
              <a:t>Thank you for your attention!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34</TotalTime>
  <Words>398</Words>
  <Application>Microsoft Office PowerPoint</Application>
  <PresentationFormat>Экран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Эркер</vt:lpstr>
      <vt:lpstr>Mental retardation </vt:lpstr>
      <vt:lpstr>What is mental retardation? </vt:lpstr>
      <vt:lpstr>What are the signs of mental retardation in children? </vt:lpstr>
      <vt:lpstr>What causes mental retardation?</vt:lpstr>
      <vt:lpstr>How is mental retardation diagnosed?</vt:lpstr>
      <vt:lpstr>What can I do to help my mental retardation child? </vt:lpstr>
      <vt:lpstr>Сonclusion:</vt:lpstr>
      <vt:lpstr> Вibliography</vt:lpstr>
      <vt:lpstr>Thank you for your attention!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retardation </dc:title>
  <dc:creator>Л И З А</dc:creator>
  <cp:lastModifiedBy>Л И З А</cp:lastModifiedBy>
  <cp:revision>6</cp:revision>
  <dcterms:created xsi:type="dcterms:W3CDTF">2016-12-20T16:10:34Z</dcterms:created>
  <dcterms:modified xsi:type="dcterms:W3CDTF">2016-12-22T15:14:26Z</dcterms:modified>
</cp:coreProperties>
</file>