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тенденции развития дошкольного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929198"/>
            <a:ext cx="8062912" cy="1752600"/>
          </a:xfrm>
        </p:spPr>
        <p:txBody>
          <a:bodyPr/>
          <a:lstStyle/>
          <a:p>
            <a:pPr algn="l"/>
            <a:r>
              <a:rPr lang="ru-RU" dirty="0" smtClean="0"/>
              <a:t>Выполнила:</a:t>
            </a:r>
          </a:p>
          <a:p>
            <a:pPr algn="l"/>
            <a:r>
              <a:rPr lang="ru-RU" dirty="0" smtClean="0"/>
              <a:t>с</a:t>
            </a:r>
            <a:r>
              <a:rPr lang="ru-RU" dirty="0" smtClean="0"/>
              <a:t>тудентка 18 М группы</a:t>
            </a:r>
          </a:p>
          <a:p>
            <a:pPr algn="l"/>
            <a:r>
              <a:rPr lang="ru-RU" dirty="0" smtClean="0"/>
              <a:t>Яковлева Елизавета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Пространство развития ДОУ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282" y="1357298"/>
            <a:ext cx="3500462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ВОСПИТАТЕЛИ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071802" y="3500438"/>
            <a:ext cx="3500462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РОДИТЕЛИ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5643538" y="1285860"/>
            <a:ext cx="3500462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ДЕТИ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развития ДОУ: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Актуальность</a:t>
            </a:r>
            <a:r>
              <a:rPr lang="ru-RU" dirty="0" smtClean="0"/>
              <a:t> </a:t>
            </a:r>
            <a:r>
              <a:rPr lang="ru-RU" b="1" dirty="0" smtClean="0"/>
              <a:t>проводимой </a:t>
            </a:r>
            <a:r>
              <a:rPr lang="ru-RU" b="1" dirty="0" smtClean="0"/>
              <a:t>работы</a:t>
            </a:r>
            <a:endParaRPr lang="ru-RU" dirty="0" smtClean="0"/>
          </a:p>
          <a:p>
            <a:r>
              <a:rPr lang="ru-RU" b="1" dirty="0" smtClean="0"/>
              <a:t>Включенность </a:t>
            </a:r>
            <a:r>
              <a:rPr lang="ru-RU" b="1" dirty="0" smtClean="0"/>
              <a:t>в поисковую деятельность большинства </a:t>
            </a:r>
            <a:r>
              <a:rPr lang="ru-RU" b="1" dirty="0" smtClean="0"/>
              <a:t>педагогов</a:t>
            </a:r>
            <a:endParaRPr lang="ru-RU" b="1" dirty="0" smtClean="0"/>
          </a:p>
          <a:p>
            <a:r>
              <a:rPr lang="ru-RU" b="1" dirty="0" smtClean="0"/>
              <a:t>Характеристика результатов</a:t>
            </a:r>
            <a:endParaRPr lang="ru-RU" b="1" dirty="0" smtClean="0"/>
          </a:p>
          <a:p>
            <a:r>
              <a:rPr lang="ru-RU" b="1" dirty="0" smtClean="0"/>
              <a:t>Присутствуют </a:t>
            </a:r>
            <a:r>
              <a:rPr lang="ru-RU" b="1" dirty="0" smtClean="0"/>
              <a:t>показатели инновационного </a:t>
            </a:r>
            <a:r>
              <a:rPr lang="ru-RU" b="1" dirty="0" smtClean="0"/>
              <a:t>развития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Проблемы развития инновационного </a:t>
            </a:r>
            <a:br>
              <a:rPr lang="ru-RU" dirty="0" smtClean="0"/>
            </a:br>
            <a:r>
              <a:rPr lang="ru-RU" dirty="0" smtClean="0"/>
              <a:t>процесса в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совмещение инновационных программ с уже существующими;</a:t>
            </a:r>
          </a:p>
          <a:p>
            <a:r>
              <a:rPr lang="ru-RU" dirty="0" smtClean="0"/>
              <a:t>сосуществование </a:t>
            </a:r>
            <a:r>
              <a:rPr lang="ru-RU" dirty="0" smtClean="0"/>
              <a:t>представителей различных педагогических концепций;</a:t>
            </a:r>
          </a:p>
          <a:p>
            <a:r>
              <a:rPr lang="ru-RU" dirty="0" smtClean="0"/>
              <a:t>раскол </a:t>
            </a:r>
            <a:r>
              <a:rPr lang="ru-RU" dirty="0" smtClean="0"/>
              <a:t>педагогического сообщества;</a:t>
            </a:r>
          </a:p>
          <a:p>
            <a:r>
              <a:rPr lang="ru-RU" dirty="0" smtClean="0"/>
              <a:t>несоответствие </a:t>
            </a:r>
            <a:r>
              <a:rPr lang="ru-RU" dirty="0" smtClean="0"/>
              <a:t>новых типов образовательных учреждений требованиям родителей;</a:t>
            </a:r>
          </a:p>
          <a:p>
            <a:r>
              <a:rPr lang="ru-RU" dirty="0" smtClean="0"/>
              <a:t>потребность </a:t>
            </a:r>
            <a:r>
              <a:rPr lang="ru-RU" dirty="0" smtClean="0"/>
              <a:t>в новом научно-методическом обеспечении;</a:t>
            </a:r>
          </a:p>
          <a:p>
            <a:r>
              <a:rPr lang="ru-RU" dirty="0" smtClean="0"/>
              <a:t>потребность </a:t>
            </a:r>
            <a:r>
              <a:rPr lang="ru-RU" dirty="0" smtClean="0"/>
              <a:t>в новых педагогических кадрах;</a:t>
            </a:r>
          </a:p>
          <a:p>
            <a:r>
              <a:rPr lang="ru-RU" dirty="0" smtClean="0"/>
              <a:t>приспособление </a:t>
            </a:r>
            <a:r>
              <a:rPr lang="ru-RU" dirty="0" smtClean="0"/>
              <a:t>новшеств к конкретным условиям;</a:t>
            </a:r>
          </a:p>
          <a:p>
            <a:r>
              <a:rPr lang="ru-RU" dirty="0" smtClean="0"/>
              <a:t>проблема </a:t>
            </a:r>
            <a:r>
              <a:rPr lang="ru-RU" dirty="0" smtClean="0"/>
              <a:t>изменения, оптимизации, замены новшеств;</a:t>
            </a:r>
          </a:p>
          <a:p>
            <a:r>
              <a:rPr lang="ru-RU" dirty="0" smtClean="0"/>
              <a:t>проблема </a:t>
            </a:r>
            <a:r>
              <a:rPr lang="ru-RU" dirty="0" smtClean="0"/>
              <a:t>воспроизводства </a:t>
            </a:r>
            <a:r>
              <a:rPr lang="ru-RU" dirty="0" err="1" smtClean="0"/>
              <a:t>инновационности</a:t>
            </a:r>
            <a:r>
              <a:rPr lang="ru-RU" dirty="0" smtClean="0"/>
              <a:t> и формирования условий, способствующих этому.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Четыре ведущих направления инноваций в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Рассмотрение дошкольного образования в качестве не подготовительной к школе ступени, а относительно самостоятельной, ценной, развивающейся и развивающей </a:t>
            </a:r>
            <a:r>
              <a:rPr lang="ru-RU" b="1" dirty="0" smtClean="0"/>
              <a:t>системы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smtClean="0"/>
              <a:t>Утверждение гуманных </a:t>
            </a:r>
            <a:r>
              <a:rPr lang="ru-RU" b="1" dirty="0" err="1" smtClean="0"/>
              <a:t>субъект-субъектных</a:t>
            </a:r>
            <a:r>
              <a:rPr lang="ru-RU" b="1" dirty="0" smtClean="0"/>
              <a:t> </a:t>
            </a:r>
            <a:r>
              <a:rPr lang="ru-RU" b="1" dirty="0" smtClean="0"/>
              <a:t>отношений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Развитие </a:t>
            </a:r>
            <a:r>
              <a:rPr lang="ru-RU" b="1" dirty="0" smtClean="0"/>
              <a:t>связи между практиками и теоретиками в области </a:t>
            </a:r>
            <a:r>
              <a:rPr lang="ru-RU" b="1" dirty="0" err="1" smtClean="0"/>
              <a:t>инноватики</a:t>
            </a:r>
            <a:r>
              <a:rPr lang="ru-RU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Широкая </a:t>
            </a:r>
            <a:r>
              <a:rPr lang="ru-RU" b="1" dirty="0" smtClean="0"/>
              <a:t>поисковая и экспериментальная </a:t>
            </a:r>
            <a:r>
              <a:rPr lang="ru-RU" b="1" dirty="0" smtClean="0"/>
              <a:t>деятельность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Главная фигура инновационного </a:t>
            </a:r>
            <a:br>
              <a:rPr lang="ru-RU" dirty="0" smtClean="0"/>
            </a:br>
            <a:r>
              <a:rPr lang="ru-RU" dirty="0" smtClean="0"/>
              <a:t>процесса - педагог</a:t>
            </a:r>
            <a:endParaRPr lang="ru-RU" dirty="0"/>
          </a:p>
        </p:txBody>
      </p:sp>
      <p:pic>
        <p:nvPicPr>
          <p:cNvPr id="1026" name="Picture 2" descr="Картинки по запросу педаг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071942"/>
            <a:ext cx="2581270" cy="2581271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педаг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928802"/>
            <a:ext cx="3071834" cy="2042770"/>
          </a:xfrm>
          <a:prstGeom prst="rect">
            <a:avLst/>
          </a:prstGeom>
          <a:noFill/>
        </p:spPr>
      </p:pic>
      <p:pic>
        <p:nvPicPr>
          <p:cNvPr id="1030" name="Picture 6" descr="Картинки по запросу педагог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928802"/>
            <a:ext cx="304802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личности и инновационной деятельности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мотивы, установки, </a:t>
            </a:r>
            <a:r>
              <a:rPr lang="ru-RU" b="1" dirty="0" smtClean="0"/>
              <a:t>направленность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smtClean="0"/>
              <a:t>творческие </a:t>
            </a:r>
            <a:r>
              <a:rPr lang="ru-RU" b="1" dirty="0" smtClean="0"/>
              <a:t>способности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smtClean="0"/>
              <a:t>технологический </a:t>
            </a:r>
            <a:r>
              <a:rPr lang="ru-RU" b="1" dirty="0" smtClean="0"/>
              <a:t>компонент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рефлексия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Три сферы, </a:t>
            </a:r>
            <a:br>
              <a:rPr lang="ru-RU" dirty="0" smtClean="0"/>
            </a:br>
            <a:r>
              <a:rPr lang="ru-RU" dirty="0" smtClean="0"/>
              <a:t>требующие инновации в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60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Управление учреждением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Структура воспитательно-образовательного процесса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Содержание воспитательно-образовательного процесса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357290" y="1571612"/>
            <a:ext cx="6405578" cy="329566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800" b="1" i="1" dirty="0" smtClean="0"/>
              <a:t>Инновационные процессы в сфере образования определяют сущность формирования образовательного учреждения: положительно влияют на качество обучения и воспитания в образовательных учреждениях, повышают профессиональный уровень педагогов, создают лучшие условия для духовного развития детей, позволяют осуществить личностно-ориентированный подход к ним.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229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Современные тенденции развития дошкольного образования</vt:lpstr>
      <vt:lpstr>Пространство развития ДОУ</vt:lpstr>
      <vt:lpstr>Признаки развития ДОУ:</vt:lpstr>
      <vt:lpstr>Проблемы развития инновационного  процесса в ДОУ</vt:lpstr>
      <vt:lpstr>Четыре ведущих направления инноваций в ДОУ</vt:lpstr>
      <vt:lpstr>Главная фигура инновационного  процесса - педагог</vt:lpstr>
      <vt:lpstr>Структура личности и инновационной деятельности педагога</vt:lpstr>
      <vt:lpstr>Три сферы,  требующие инновации в ДОУ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тенденции развития дошкольного образования</dc:title>
  <dc:creator>Л И З А</dc:creator>
  <cp:lastModifiedBy>Л И З А</cp:lastModifiedBy>
  <cp:revision>3</cp:revision>
  <dcterms:created xsi:type="dcterms:W3CDTF">2016-12-14T20:59:35Z</dcterms:created>
  <dcterms:modified xsi:type="dcterms:W3CDTF">2016-12-14T21:25:12Z</dcterms:modified>
</cp:coreProperties>
</file>