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13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Равнобедренный треугольник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5B106E36-FD25-4E2D-B0AA-010F637433A0}" type="datetimeFigureOut">
              <a:rPr lang="ru-RU" smtClean="0"/>
              <a:pPr/>
              <a:t>14.12.2016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14.12.2016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ый треугольник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Равнобедренный треугольник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14.12.2016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14.12.2016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14.12.2016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14.12.2016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14.12.2016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5B106E36-FD25-4E2D-B0AA-010F637433A0}" type="datetimeFigureOut">
              <a:rPr lang="ru-RU" smtClean="0"/>
              <a:pPr/>
              <a:t>14.12.2016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5B106E36-FD25-4E2D-B0AA-010F637433A0}" type="datetimeFigureOut">
              <a:rPr lang="ru-RU" smtClean="0"/>
              <a:pPr/>
              <a:t>14.12.2016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ый треугольник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14.12.2016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Современные тенденции развития дошкольного образования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2844" y="4929198"/>
            <a:ext cx="8062912" cy="1752600"/>
          </a:xfrm>
        </p:spPr>
        <p:txBody>
          <a:bodyPr/>
          <a:lstStyle/>
          <a:p>
            <a:pPr algn="l"/>
            <a:r>
              <a:rPr lang="ru-RU" dirty="0" smtClean="0"/>
              <a:t>Выполнила:</a:t>
            </a:r>
          </a:p>
          <a:p>
            <a:pPr algn="l"/>
            <a:r>
              <a:rPr lang="ru-RU" dirty="0" smtClean="0"/>
              <a:t>с</a:t>
            </a:r>
            <a:r>
              <a:rPr lang="ru-RU" dirty="0" smtClean="0"/>
              <a:t>тудентка 18 М группы</a:t>
            </a:r>
          </a:p>
          <a:p>
            <a:pPr algn="l"/>
            <a:r>
              <a:rPr lang="ru-RU" dirty="0" smtClean="0"/>
              <a:t>Яковлева Елизавета</a:t>
            </a:r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500034" y="2643182"/>
            <a:ext cx="8229600" cy="1399032"/>
          </a:xfrm>
        </p:spPr>
        <p:txBody>
          <a:bodyPr/>
          <a:lstStyle/>
          <a:p>
            <a:pPr algn="ctr"/>
            <a:r>
              <a:rPr lang="ru-RU" b="1" dirty="0" smtClean="0"/>
              <a:t>Спасибо за внимание!</a:t>
            </a:r>
            <a:endParaRPr lang="ru-RU" b="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Пространство развития ДОУ</a:t>
            </a:r>
            <a:endParaRPr lang="ru-RU" dirty="0"/>
          </a:p>
        </p:txBody>
      </p:sp>
      <p:sp>
        <p:nvSpPr>
          <p:cNvPr id="4" name="Овал 3"/>
          <p:cNvSpPr/>
          <p:nvPr/>
        </p:nvSpPr>
        <p:spPr>
          <a:xfrm>
            <a:off x="214282" y="1357298"/>
            <a:ext cx="3500462" cy="292895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/>
              <a:t>ВОСПИТАТЕЛИ</a:t>
            </a:r>
            <a:endParaRPr lang="ru-RU" sz="2400" b="1" dirty="0"/>
          </a:p>
        </p:txBody>
      </p:sp>
      <p:sp>
        <p:nvSpPr>
          <p:cNvPr id="7" name="Овал 6"/>
          <p:cNvSpPr/>
          <p:nvPr/>
        </p:nvSpPr>
        <p:spPr>
          <a:xfrm>
            <a:off x="3071802" y="3500438"/>
            <a:ext cx="3500462" cy="292895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/>
              <a:t>РОДИТЕЛИ</a:t>
            </a:r>
            <a:endParaRPr lang="ru-RU" sz="2800" b="1" dirty="0"/>
          </a:p>
        </p:txBody>
      </p:sp>
      <p:sp>
        <p:nvSpPr>
          <p:cNvPr id="8" name="Овал 7"/>
          <p:cNvSpPr/>
          <p:nvPr/>
        </p:nvSpPr>
        <p:spPr>
          <a:xfrm>
            <a:off x="5643538" y="1285860"/>
            <a:ext cx="3500462" cy="292895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/>
              <a:t>ДЕТИ</a:t>
            </a:r>
            <a:endParaRPr lang="ru-RU" sz="2800" b="1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Признаки развития ДОУ: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 </a:t>
            </a:r>
            <a:r>
              <a:rPr lang="ru-RU" b="1" dirty="0" smtClean="0"/>
              <a:t>Актуальность</a:t>
            </a:r>
            <a:r>
              <a:rPr lang="ru-RU" dirty="0" smtClean="0"/>
              <a:t> </a:t>
            </a:r>
            <a:r>
              <a:rPr lang="ru-RU" b="1" dirty="0" smtClean="0"/>
              <a:t>проводимой </a:t>
            </a:r>
            <a:r>
              <a:rPr lang="ru-RU" b="1" dirty="0" smtClean="0"/>
              <a:t>работы</a:t>
            </a:r>
            <a:endParaRPr lang="ru-RU" dirty="0" smtClean="0"/>
          </a:p>
          <a:p>
            <a:r>
              <a:rPr lang="ru-RU" b="1" dirty="0" smtClean="0"/>
              <a:t>Включенность </a:t>
            </a:r>
            <a:r>
              <a:rPr lang="ru-RU" b="1" dirty="0" smtClean="0"/>
              <a:t>в поисковую деятельность большинства </a:t>
            </a:r>
            <a:r>
              <a:rPr lang="ru-RU" b="1" dirty="0" smtClean="0"/>
              <a:t>педагогов</a:t>
            </a:r>
            <a:endParaRPr lang="ru-RU" b="1" dirty="0" smtClean="0"/>
          </a:p>
          <a:p>
            <a:r>
              <a:rPr lang="ru-RU" b="1" dirty="0" smtClean="0"/>
              <a:t>Характеристика результатов</a:t>
            </a:r>
            <a:endParaRPr lang="ru-RU" b="1" dirty="0" smtClean="0"/>
          </a:p>
          <a:p>
            <a:r>
              <a:rPr lang="ru-RU" b="1" dirty="0" smtClean="0"/>
              <a:t>Присутствуют </a:t>
            </a:r>
            <a:r>
              <a:rPr lang="ru-RU" b="1" dirty="0" smtClean="0"/>
              <a:t>показатели инновационного </a:t>
            </a:r>
            <a:r>
              <a:rPr lang="ru-RU" b="1" dirty="0" smtClean="0"/>
              <a:t>развития</a:t>
            </a:r>
            <a:endParaRPr lang="ru-RU" b="1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Проблемы развития инновационного </a:t>
            </a:r>
            <a:br>
              <a:rPr lang="ru-RU" dirty="0" smtClean="0"/>
            </a:br>
            <a:r>
              <a:rPr lang="ru-RU" dirty="0" smtClean="0"/>
              <a:t>процесса в ДОУ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dirty="0" smtClean="0"/>
              <a:t>совмещение инновационных программ с уже существующими;</a:t>
            </a:r>
          </a:p>
          <a:p>
            <a:r>
              <a:rPr lang="ru-RU" dirty="0" smtClean="0"/>
              <a:t>сосуществование </a:t>
            </a:r>
            <a:r>
              <a:rPr lang="ru-RU" dirty="0" smtClean="0"/>
              <a:t>представителей различных педагогических концепций;</a:t>
            </a:r>
          </a:p>
          <a:p>
            <a:r>
              <a:rPr lang="ru-RU" dirty="0" smtClean="0"/>
              <a:t>раскол </a:t>
            </a:r>
            <a:r>
              <a:rPr lang="ru-RU" dirty="0" smtClean="0"/>
              <a:t>педагогического сообщества;</a:t>
            </a:r>
          </a:p>
          <a:p>
            <a:r>
              <a:rPr lang="ru-RU" dirty="0" smtClean="0"/>
              <a:t>несоответствие </a:t>
            </a:r>
            <a:r>
              <a:rPr lang="ru-RU" dirty="0" smtClean="0"/>
              <a:t>новых типов образовательных учреждений требованиям родителей;</a:t>
            </a:r>
          </a:p>
          <a:p>
            <a:r>
              <a:rPr lang="ru-RU" dirty="0" smtClean="0"/>
              <a:t>потребность </a:t>
            </a:r>
            <a:r>
              <a:rPr lang="ru-RU" dirty="0" smtClean="0"/>
              <a:t>в новом научно-методическом обеспечении;</a:t>
            </a:r>
          </a:p>
          <a:p>
            <a:r>
              <a:rPr lang="ru-RU" dirty="0" smtClean="0"/>
              <a:t>потребность </a:t>
            </a:r>
            <a:r>
              <a:rPr lang="ru-RU" dirty="0" smtClean="0"/>
              <a:t>в новых педагогических кадрах;</a:t>
            </a:r>
          </a:p>
          <a:p>
            <a:r>
              <a:rPr lang="ru-RU" dirty="0" smtClean="0"/>
              <a:t>приспособление </a:t>
            </a:r>
            <a:r>
              <a:rPr lang="ru-RU" dirty="0" smtClean="0"/>
              <a:t>новшеств к конкретным условиям;</a:t>
            </a:r>
          </a:p>
          <a:p>
            <a:r>
              <a:rPr lang="ru-RU" dirty="0" smtClean="0"/>
              <a:t>проблема </a:t>
            </a:r>
            <a:r>
              <a:rPr lang="ru-RU" dirty="0" smtClean="0"/>
              <a:t>изменения, оптимизации, замены новшеств;</a:t>
            </a:r>
          </a:p>
          <a:p>
            <a:r>
              <a:rPr lang="ru-RU" dirty="0" smtClean="0"/>
              <a:t>проблема </a:t>
            </a:r>
            <a:r>
              <a:rPr lang="ru-RU" dirty="0" smtClean="0"/>
              <a:t>воспроизводства </a:t>
            </a:r>
            <a:r>
              <a:rPr lang="ru-RU" dirty="0" err="1" smtClean="0"/>
              <a:t>инновационности</a:t>
            </a:r>
            <a:r>
              <a:rPr lang="ru-RU" dirty="0" smtClean="0"/>
              <a:t> и формирования условий, способствующих этому.</a:t>
            </a:r>
          </a:p>
          <a:p>
            <a:pPr>
              <a:buFont typeface="Wingdings" pitchFamily="2" charset="2"/>
              <a:buChar char="v"/>
            </a:pPr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Четыре ведущих направления инноваций в ДОУ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Font typeface="Wingdings" pitchFamily="2" charset="2"/>
              <a:buChar char="v"/>
            </a:pPr>
            <a:r>
              <a:rPr lang="ru-RU" b="1" dirty="0" smtClean="0"/>
              <a:t>Рассмотрение дошкольного образования в качестве не подготовительной к школе ступени, а относительно самостоятельной, ценной, развивающейся и развивающей </a:t>
            </a:r>
            <a:r>
              <a:rPr lang="ru-RU" b="1" dirty="0" smtClean="0"/>
              <a:t>системы</a:t>
            </a:r>
            <a:endParaRPr lang="ru-RU" b="1" dirty="0" smtClean="0"/>
          </a:p>
          <a:p>
            <a:pPr>
              <a:buFont typeface="Wingdings" pitchFamily="2" charset="2"/>
              <a:buChar char="v"/>
            </a:pPr>
            <a:r>
              <a:rPr lang="ru-RU" b="1" dirty="0" smtClean="0"/>
              <a:t> </a:t>
            </a:r>
            <a:r>
              <a:rPr lang="ru-RU" b="1" dirty="0" smtClean="0"/>
              <a:t>Утверждение гуманных </a:t>
            </a:r>
            <a:r>
              <a:rPr lang="ru-RU" b="1" dirty="0" err="1" smtClean="0"/>
              <a:t>субъект-субъектных</a:t>
            </a:r>
            <a:r>
              <a:rPr lang="ru-RU" b="1" dirty="0" smtClean="0"/>
              <a:t> </a:t>
            </a:r>
            <a:r>
              <a:rPr lang="ru-RU" b="1" dirty="0" smtClean="0"/>
              <a:t>отношений</a:t>
            </a:r>
            <a:endParaRPr lang="ru-RU" b="1" dirty="0" smtClean="0"/>
          </a:p>
          <a:p>
            <a:pPr>
              <a:buFont typeface="Wingdings" pitchFamily="2" charset="2"/>
              <a:buChar char="v"/>
            </a:pPr>
            <a:r>
              <a:rPr lang="ru-RU" b="1" dirty="0" smtClean="0"/>
              <a:t>Развитие </a:t>
            </a:r>
            <a:r>
              <a:rPr lang="ru-RU" b="1" dirty="0" smtClean="0"/>
              <a:t>связи между практиками и теоретиками в области </a:t>
            </a:r>
            <a:r>
              <a:rPr lang="ru-RU" b="1" dirty="0" err="1" smtClean="0"/>
              <a:t>инноватики</a:t>
            </a:r>
            <a:r>
              <a:rPr lang="ru-RU" b="1" dirty="0" smtClean="0"/>
              <a:t>.</a:t>
            </a:r>
          </a:p>
          <a:p>
            <a:pPr>
              <a:buFont typeface="Wingdings" pitchFamily="2" charset="2"/>
              <a:buChar char="v"/>
            </a:pPr>
            <a:r>
              <a:rPr lang="ru-RU" b="1" dirty="0" smtClean="0"/>
              <a:t>Широкая </a:t>
            </a:r>
            <a:r>
              <a:rPr lang="ru-RU" b="1" dirty="0" smtClean="0"/>
              <a:t>поисковая и экспериментальная </a:t>
            </a:r>
            <a:r>
              <a:rPr lang="ru-RU" b="1" dirty="0" smtClean="0"/>
              <a:t>деятельность</a:t>
            </a:r>
            <a:endParaRPr lang="ru-RU" b="1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Главная фигура инновационного </a:t>
            </a:r>
            <a:br>
              <a:rPr lang="ru-RU" dirty="0" smtClean="0"/>
            </a:br>
            <a:r>
              <a:rPr lang="ru-RU" dirty="0" smtClean="0"/>
              <a:t>процесса - педагог</a:t>
            </a:r>
            <a:endParaRPr lang="ru-RU" dirty="0"/>
          </a:p>
        </p:txBody>
      </p:sp>
      <p:pic>
        <p:nvPicPr>
          <p:cNvPr id="1026" name="Picture 2" descr="Картинки по запросу педагог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86116" y="4071942"/>
            <a:ext cx="2581270" cy="2581271"/>
          </a:xfrm>
          <a:prstGeom prst="rect">
            <a:avLst/>
          </a:prstGeom>
          <a:noFill/>
        </p:spPr>
      </p:pic>
      <p:pic>
        <p:nvPicPr>
          <p:cNvPr id="1028" name="Picture 4" descr="Картинки по запросу педагог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14282" y="1928802"/>
            <a:ext cx="3071834" cy="2042770"/>
          </a:xfrm>
          <a:prstGeom prst="rect">
            <a:avLst/>
          </a:prstGeom>
          <a:noFill/>
        </p:spPr>
      </p:pic>
      <p:pic>
        <p:nvPicPr>
          <p:cNvPr id="1030" name="Picture 6" descr="Картинки по запросу педагог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929322" y="1928802"/>
            <a:ext cx="3048022" cy="228601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Структура личности и инновационной деятельности педагога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2500306"/>
            <a:ext cx="8229600" cy="4572000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v"/>
            </a:pPr>
            <a:r>
              <a:rPr lang="ru-RU" b="1" dirty="0" smtClean="0"/>
              <a:t>мотивы, установки, </a:t>
            </a:r>
            <a:r>
              <a:rPr lang="ru-RU" b="1" dirty="0" smtClean="0"/>
              <a:t>направленность</a:t>
            </a:r>
            <a:endParaRPr lang="ru-RU" b="1" dirty="0" smtClean="0"/>
          </a:p>
          <a:p>
            <a:pPr>
              <a:buFont typeface="Wingdings" pitchFamily="2" charset="2"/>
              <a:buChar char="v"/>
            </a:pPr>
            <a:r>
              <a:rPr lang="ru-RU" b="1" dirty="0" smtClean="0"/>
              <a:t> </a:t>
            </a:r>
            <a:r>
              <a:rPr lang="ru-RU" b="1" dirty="0" smtClean="0"/>
              <a:t>творческие </a:t>
            </a:r>
            <a:r>
              <a:rPr lang="ru-RU" b="1" dirty="0" smtClean="0"/>
              <a:t>способности</a:t>
            </a:r>
            <a:endParaRPr lang="ru-RU" b="1" dirty="0" smtClean="0"/>
          </a:p>
          <a:p>
            <a:pPr>
              <a:buFont typeface="Wingdings" pitchFamily="2" charset="2"/>
              <a:buChar char="v"/>
            </a:pPr>
            <a:r>
              <a:rPr lang="ru-RU" b="1" dirty="0" smtClean="0"/>
              <a:t> </a:t>
            </a:r>
            <a:r>
              <a:rPr lang="ru-RU" b="1" dirty="0" smtClean="0"/>
              <a:t>технологический </a:t>
            </a:r>
            <a:r>
              <a:rPr lang="ru-RU" b="1" dirty="0" smtClean="0"/>
              <a:t>компонент</a:t>
            </a:r>
            <a:endParaRPr lang="ru-RU" b="1" dirty="0" smtClean="0"/>
          </a:p>
          <a:p>
            <a:pPr>
              <a:buFont typeface="Wingdings" pitchFamily="2" charset="2"/>
              <a:buChar char="v"/>
            </a:pPr>
            <a:r>
              <a:rPr lang="ru-RU" b="1" dirty="0" smtClean="0"/>
              <a:t> рефлексия</a:t>
            </a:r>
            <a:endParaRPr lang="ru-RU" b="1" dirty="0" smtClean="0"/>
          </a:p>
          <a:p>
            <a:pPr>
              <a:buFont typeface="Wingdings" pitchFamily="2" charset="2"/>
              <a:buChar char="v"/>
            </a:pPr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Три сферы, </a:t>
            </a:r>
            <a:br>
              <a:rPr lang="ru-RU" dirty="0" smtClean="0"/>
            </a:br>
            <a:r>
              <a:rPr lang="ru-RU" dirty="0" smtClean="0"/>
              <a:t>требующие инновации в ДОУ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2286000"/>
            <a:ext cx="8229600" cy="4572000"/>
          </a:xfrm>
        </p:spPr>
        <p:txBody>
          <a:bodyPr/>
          <a:lstStyle/>
          <a:p>
            <a:pPr>
              <a:buFont typeface="Wingdings" pitchFamily="2" charset="2"/>
              <a:buChar char="v"/>
            </a:pPr>
            <a:r>
              <a:rPr lang="ru-RU" b="1" dirty="0" smtClean="0"/>
              <a:t>Управление учреждением</a:t>
            </a:r>
          </a:p>
          <a:p>
            <a:pPr>
              <a:buFont typeface="Wingdings" pitchFamily="2" charset="2"/>
              <a:buChar char="v"/>
            </a:pPr>
            <a:r>
              <a:rPr lang="ru-RU" b="1" dirty="0" smtClean="0"/>
              <a:t>Структура воспитательно-образовательного процесса</a:t>
            </a:r>
          </a:p>
          <a:p>
            <a:pPr>
              <a:buFont typeface="Wingdings" pitchFamily="2" charset="2"/>
              <a:buChar char="v"/>
            </a:pPr>
            <a:r>
              <a:rPr lang="ru-RU" b="1" dirty="0" smtClean="0"/>
              <a:t>Содержание воспитательно-образовательного процесса</a:t>
            </a:r>
            <a:endParaRPr lang="ru-RU" b="1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1357290" y="1571612"/>
            <a:ext cx="6405578" cy="3295662"/>
          </a:xfrm>
        </p:spPr>
        <p:txBody>
          <a:bodyPr>
            <a:normAutofit fontScale="25000" lnSpcReduction="20000"/>
          </a:bodyPr>
          <a:lstStyle/>
          <a:p>
            <a:pPr algn="ctr"/>
            <a:r>
              <a:rPr lang="ru-RU" sz="9800" b="1" i="1" dirty="0" smtClean="0"/>
              <a:t>Инновационные процессы в сфере образования определяют сущность формирования образовательного учреждения: положительно влияют на качество обучения и воспитания в образовательных учреждениях, повышают профессиональный уровень педагогов, создают лучшие условия для духовного развития детей, позволяют осуществить личностно-ориентированный подход к ним.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Яркая">
  <a:themeElements>
    <a:clrScheme name="Яркая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Яркая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Яркая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15</TotalTime>
  <Words>229</Words>
  <Application>Microsoft Office PowerPoint</Application>
  <PresentationFormat>Экран (4:3)</PresentationFormat>
  <Paragraphs>40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Яркая</vt:lpstr>
      <vt:lpstr>Современные тенденции развития дошкольного образования</vt:lpstr>
      <vt:lpstr>Пространство развития ДОУ</vt:lpstr>
      <vt:lpstr>Признаки развития ДОУ:</vt:lpstr>
      <vt:lpstr>Проблемы развития инновационного  процесса в ДОУ</vt:lpstr>
      <vt:lpstr>Четыре ведущих направления инноваций в ДОУ</vt:lpstr>
      <vt:lpstr>Главная фигура инновационного  процесса - педагог</vt:lpstr>
      <vt:lpstr>Структура личности и инновационной деятельности педагога</vt:lpstr>
      <vt:lpstr>Три сферы,  требующие инновации в ДОУ</vt:lpstr>
      <vt:lpstr>Слайд 9</vt:lpstr>
      <vt:lpstr>Спасибо за внимание!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Современные тенденции развития дошкольного образования</dc:title>
  <dc:creator>Л И З А</dc:creator>
  <cp:lastModifiedBy>Л И З А</cp:lastModifiedBy>
  <cp:revision>3</cp:revision>
  <dcterms:created xsi:type="dcterms:W3CDTF">2016-12-14T20:59:35Z</dcterms:created>
  <dcterms:modified xsi:type="dcterms:W3CDTF">2016-12-14T21:25:12Z</dcterms:modified>
</cp:coreProperties>
</file>