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5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628800"/>
            <a:ext cx="7272808" cy="1902073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Анализ рынка образовательных </a:t>
            </a:r>
            <a:r>
              <a:rPr lang="ru-RU" sz="4000" b="1" dirty="0" smtClean="0"/>
              <a:t>услуг</a:t>
            </a:r>
            <a:br>
              <a:rPr lang="ru-RU" sz="4000" b="1" dirty="0" smtClean="0"/>
            </a:br>
            <a:r>
              <a:rPr lang="ru-RU" sz="4000" b="1" dirty="0" smtClean="0"/>
              <a:t> </a:t>
            </a:r>
            <a:r>
              <a:rPr lang="ru-RU" sz="4000" b="1" dirty="0"/>
              <a:t>в Тверском регионе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221088"/>
            <a:ext cx="7048872" cy="2184648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</a:t>
            </a:r>
            <a:r>
              <a:rPr lang="ru-RU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Михно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А.Л.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52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7005369" cy="129614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Образовательные </a:t>
            </a:r>
            <a:r>
              <a:rPr lang="ru-RU" sz="2400" b="1" dirty="0"/>
              <a:t>услуги высшего профессионального образования 39 ВУЗов (данные 2016 года</a:t>
            </a:r>
            <a:r>
              <a:rPr lang="ru-RU" sz="2400" dirty="0" smtClean="0"/>
              <a:t>) </a:t>
            </a: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259780"/>
              </p:ext>
            </p:extLst>
          </p:nvPr>
        </p:nvGraphicFramePr>
        <p:xfrm>
          <a:off x="1475656" y="2348880"/>
          <a:ext cx="6096000" cy="259228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четыре тверских государственных учреждения высшего профессионального образования;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филиалов государственных как  учреждений высшего профессионального как  образования;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пять тверских негосударственных учреждения как  высшего профессионального образования;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204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десять филиалов государственных как  учреждений высшего как  профессионального образования.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30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052736"/>
            <a:ext cx="6965245" cy="1202485"/>
          </a:xfrm>
        </p:spPr>
        <p:txBody>
          <a:bodyPr>
            <a:noAutofit/>
          </a:bodyPr>
          <a:lstStyle/>
          <a:p>
            <a:r>
              <a:rPr lang="ru-RU" sz="2400" b="1" dirty="0"/>
              <a:t>Изменение численности безработных граждан, зарегистрированных в органах службы занятости населения, в 2015 – 2017 годах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92896"/>
            <a:ext cx="601027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52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6965245" cy="1202485"/>
          </a:xfrm>
        </p:spPr>
        <p:txBody>
          <a:bodyPr>
            <a:normAutofit/>
          </a:bodyPr>
          <a:lstStyle/>
          <a:p>
            <a:r>
              <a:rPr lang="ru-RU" sz="2400" b="1" dirty="0"/>
              <a:t>Основные противоречия рынков труда и образовательных услуг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6235315"/>
              </p:ext>
            </p:extLst>
          </p:nvPr>
        </p:nvGraphicFramePr>
        <p:xfrm>
          <a:off x="755576" y="1916832"/>
          <a:ext cx="7632848" cy="4318566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720080"/>
                <a:gridCol w="2160240"/>
                <a:gridCol w="4752528"/>
              </a:tblGrid>
              <a:tr h="256641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Диспропорции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Причины</a:t>
                      </a:r>
                      <a:endParaRPr lang="ru-RU" sz="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</a:tr>
              <a:tr h="607455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Разрыв между спросом и предложением на квалифицированных рабочих в количественном и качественном выражении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структуре экономики лидирующее положение занимают отрасли машиностроения, химической промышленности, электроэнергетики. Популяризация высшего образования в ущерб среднему нарушает баланс подготовки специалистов различных уровней образования.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</a:tr>
              <a:tr h="382816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Разрыв между спросом предложением на специалистов агропромышленного комплекса </a:t>
                      </a:r>
                      <a:endParaRPr lang="ru-RU" sz="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Неразвитость социально-культурной сферы на селе, низкая оплата труда сельскохозяйственных работников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</a:tr>
              <a:tr h="382816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Разрыв между спросом и предложением на специалистов социально- культурной сферы </a:t>
                      </a:r>
                      <a:endParaRPr lang="ru-RU" sz="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заработной платы многих отраслей экономики</a:t>
                      </a:r>
                      <a:endParaRPr lang="ru-RU" sz="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</a:tr>
              <a:tr h="558904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Переизбыток специалистов финансово - экономического профиля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Перепроизводство специалистов с высшим профессиональным образованием. Заказчиками высшей школы является население, которое не учитывает региональный спрос на таких специалистов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</a:tr>
              <a:tr h="792088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endParaRPr lang="ru-RU" sz="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Молодежная безработица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 конкурентоспособность выпускника, отсутствие информации о потребностях рынка на момент поступления в учебное заведение и отсутствие учета реальных возможностей трудоустройства, как следствие рынок труда характеризуется избыточным предложением рабочей силы в одних отраслях, и ее нехваткой – в других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</a:tr>
              <a:tr h="648072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endParaRPr lang="ru-RU" sz="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Повышенная демографическая нагрузка на трудоспособное население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Отрицательная демографическая динамика, постоянный отток специалистов в Москву и Санкт-Петербург. При этом дисбаланс восполняется количественно (путем привлечения мигрантов) при качественном несоответствии уровня образования</a:t>
                      </a:r>
                      <a:endParaRPr lang="ru-RU" sz="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</a:tr>
              <a:tr h="401940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Сельская безработица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Неразвитость социально-культурной сферы на селе, слаборазвитая инфраструктура в сельских районах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3708" marR="2370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233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383" y="692696"/>
            <a:ext cx="6965245" cy="1027242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Тенденции развития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26572" y="1628800"/>
            <a:ext cx="1872208" cy="18002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экономика </a:t>
            </a:r>
          </a:p>
        </p:txBody>
      </p:sp>
      <p:sp>
        <p:nvSpPr>
          <p:cNvPr id="14" name="Овал 13"/>
          <p:cNvSpPr/>
          <p:nvPr/>
        </p:nvSpPr>
        <p:spPr>
          <a:xfrm>
            <a:off x="3707904" y="2132856"/>
            <a:ext cx="1836204" cy="18002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сфера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796136" y="1628800"/>
            <a:ext cx="1836204" cy="18002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аука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341721" y="3933056"/>
            <a:ext cx="1836204" cy="18002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788024" y="3947851"/>
            <a:ext cx="1836204" cy="1785405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87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Среднее профессиональное образование </a:t>
            </a:r>
            <a:endParaRPr lang="ru-RU" sz="2800" b="1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265" y="2119313"/>
            <a:ext cx="4804833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13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36912"/>
            <a:ext cx="6965245" cy="1202485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Спасибо за внимание!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9095215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442</TotalTime>
  <Words>301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Кнопка</vt:lpstr>
      <vt:lpstr>Анализ рынка образовательных услуг  в Тверском регионе</vt:lpstr>
      <vt:lpstr>Образовательные услуги высшего профессионального образования 39 ВУЗов (данные 2016 года) </vt:lpstr>
      <vt:lpstr>Изменение численности безработных граждан, зарегистрированных в органах службы занятости населения, в 2015 – 2017 годах</vt:lpstr>
      <vt:lpstr>Основные противоречия рынков труда и образовательных услуг</vt:lpstr>
      <vt:lpstr>Тенденции развития</vt:lpstr>
      <vt:lpstr>Среднее профессиональное образование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рынка образовательных услуг в Тверском регионе</dc:title>
  <dc:creator>Алексей</dc:creator>
  <cp:lastModifiedBy>Алексей</cp:lastModifiedBy>
  <cp:revision>13</cp:revision>
  <dcterms:created xsi:type="dcterms:W3CDTF">2018-03-31T15:12:26Z</dcterms:created>
  <dcterms:modified xsi:type="dcterms:W3CDTF">2018-04-02T18:39:14Z</dcterms:modified>
</cp:coreProperties>
</file>