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5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272808" cy="1902073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Анализ рынка образовательных </a:t>
            </a:r>
            <a:r>
              <a:rPr lang="ru-RU" sz="4000" b="1" dirty="0" smtClean="0"/>
              <a:t>услуг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/>
              <a:t>в Тверском регионе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221088"/>
            <a:ext cx="7048872" cy="2184648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Михно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А.Л.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05369" cy="12961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Образовательные </a:t>
            </a:r>
            <a:r>
              <a:rPr lang="ru-RU" sz="2400" b="1" dirty="0"/>
              <a:t>услуги высшего профессионального образования 39 ВУЗов (данные 2016 года</a:t>
            </a:r>
            <a:r>
              <a:rPr lang="ru-RU" sz="2400" dirty="0" smtClean="0"/>
              <a:t>) 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59780"/>
              </p:ext>
            </p:extLst>
          </p:nvPr>
        </p:nvGraphicFramePr>
        <p:xfrm>
          <a:off x="1475656" y="2348880"/>
          <a:ext cx="6096000" cy="25922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четыре тверских государственных учреждения высшего профессионального образования;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филиалов государственных как  учреждений высшего профессионального как  образования;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тверских негосударственных учреждения как  высшего профессионального образования;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20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десять филиалов государственных как  учреждений высшего как  профессионального образования.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3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202485"/>
          </a:xfrm>
        </p:spPr>
        <p:txBody>
          <a:bodyPr>
            <a:noAutofit/>
          </a:bodyPr>
          <a:lstStyle/>
          <a:p>
            <a:r>
              <a:rPr lang="ru-RU" sz="2400" b="1" dirty="0"/>
              <a:t>Изменение численности безработных граждан, зарегистрированных в органах службы занятости населения, в 2015 – 2017 годах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0102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5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2400" b="1" dirty="0"/>
              <a:t>Основные противоречия рынков труда и образовательных услуг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235315"/>
              </p:ext>
            </p:extLst>
          </p:nvPr>
        </p:nvGraphicFramePr>
        <p:xfrm>
          <a:off x="755576" y="1916832"/>
          <a:ext cx="7632848" cy="431856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720080"/>
                <a:gridCol w="2160240"/>
                <a:gridCol w="4752528"/>
              </a:tblGrid>
              <a:tr h="256641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Диспропорции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  <a:endParaRPr lang="ru-RU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</a:tr>
              <a:tr h="60745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Разрыв между спросом и предложением на квалифицированных рабочих в количественном и качественном выражении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структуре экономики лидирующее положение занимают отрасли машиностроения, химической промышленности, электроэнергетики. Популяризация высшего образования в ущерб среднему нарушает баланс подготовки специалистов различных уровней образования.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</a:tr>
              <a:tr h="38281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Разрыв между спросом предложением на специалистов агропромышленного комплекса </a:t>
                      </a:r>
                      <a:endParaRPr lang="ru-RU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Неразвитость социально-культурной сферы на селе, низкая оплата труда сельскохозяйственных работников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</a:tr>
              <a:tr h="38281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Разрыв между спросом и предложением на специалистов социально- культурной сферы </a:t>
                      </a:r>
                      <a:endParaRPr lang="ru-RU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заработной платы многих отраслей экономики</a:t>
                      </a:r>
                      <a:endParaRPr lang="ru-RU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</a:tr>
              <a:tr h="5589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Переизбыток специалистов финансово - экономического профиля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Перепроизводство специалистов с высшим профессиональным образованием. Заказчиками высшей школы является население, которое не учитывает региональный спрос на таких специалистов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</a:tr>
              <a:tr h="79208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безработица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конкурентоспособность выпускника, отсутствие информации о потребностях рынка на момент поступления в учебное заведение и отсутствие учета реальных возможностей трудоустройства, как следствие рынок труда характеризуется избыточным предложением рабочей силы в одних отраслях, и ее нехваткой – в других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</a:tr>
              <a:tr h="64807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ru-RU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Повышенная демографическая нагрузка на трудоспособное население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Отрицательная демографическая динамика, постоянный отток специалистов в Москву и Санкт-Петербург. При этом дисбаланс восполняется количественно (путем привлечения мигрантов) при качественном несоответствии уровня образования</a:t>
                      </a:r>
                      <a:endParaRPr lang="ru-RU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</a:tr>
              <a:tr h="4019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Сельская безработица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Неразвитость социально-культурной сферы на селе, слаборазвитая инфраструктура в сельских районах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708" marR="237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23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383" y="692696"/>
            <a:ext cx="6965245" cy="102724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развития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26572" y="1628800"/>
            <a:ext cx="1872208" cy="1800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экономика </a:t>
            </a:r>
          </a:p>
        </p:txBody>
      </p:sp>
      <p:sp>
        <p:nvSpPr>
          <p:cNvPr id="14" name="Овал 13"/>
          <p:cNvSpPr/>
          <p:nvPr/>
        </p:nvSpPr>
        <p:spPr>
          <a:xfrm>
            <a:off x="3707904" y="2132856"/>
            <a:ext cx="1836204" cy="1800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96136" y="1628800"/>
            <a:ext cx="1836204" cy="1800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аука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341721" y="3933056"/>
            <a:ext cx="1836204" cy="1800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788024" y="3947851"/>
            <a:ext cx="1836204" cy="178540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Среднее профессиональное образование </a:t>
            </a:r>
            <a:endParaRPr lang="ru-RU" sz="28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1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6965245" cy="120248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909521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442</TotalTime>
  <Words>301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Анализ рынка образовательных услуг  в Тверском регионе</vt:lpstr>
      <vt:lpstr>Образовательные услуги высшего профессионального образования 39 ВУЗов (данные 2016 года) </vt:lpstr>
      <vt:lpstr>Изменение численности безработных граждан, зарегистрированных в органах службы занятости населения, в 2015 – 2017 годах</vt:lpstr>
      <vt:lpstr>Основные противоречия рынков труда и образовательных услуг</vt:lpstr>
      <vt:lpstr>Тенденции развития</vt:lpstr>
      <vt:lpstr>Среднее профессиональное образование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рынка образовательных услуг в Тверском регионе</dc:title>
  <dc:creator>Алексей</dc:creator>
  <cp:lastModifiedBy>Алексей</cp:lastModifiedBy>
  <cp:revision>13</cp:revision>
  <dcterms:created xsi:type="dcterms:W3CDTF">2018-03-31T15:12:26Z</dcterms:created>
  <dcterms:modified xsi:type="dcterms:W3CDTF">2018-04-02T18:39:14Z</dcterms:modified>
</cp:coreProperties>
</file>