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Анализ образовательных сайтов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272408" cy="1752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Выполнила студентка ИПОСТ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 курса педагогического образования и иностранного языка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23 группы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Махно Надежда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преподавателей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96544"/>
          </a:xfrm>
        </p:spPr>
      </p:pic>
    </p:spTree>
    <p:extLst>
      <p:ext uri="{BB962C8B-B14F-4D97-AF65-F5344CB8AC3E}">
        <p14:creationId xmlns:p14="http://schemas.microsoft.com/office/powerpoint/2010/main" val="265158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4680519"/>
          </a:xfrm>
        </p:spPr>
      </p:pic>
    </p:spTree>
    <p:extLst>
      <p:ext uri="{BB962C8B-B14F-4D97-AF65-F5344CB8AC3E}">
        <p14:creationId xmlns:p14="http://schemas.microsoft.com/office/powerpoint/2010/main" val="361270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val="250644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http://www.mystudy.ru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6960"/>
            <a:ext cx="8229600" cy="4032442"/>
          </a:xfrm>
        </p:spPr>
      </p:pic>
    </p:spTree>
    <p:extLst>
      <p:ext uri="{BB962C8B-B14F-4D97-AF65-F5344CB8AC3E}">
        <p14:creationId xmlns:p14="http://schemas.microsoft.com/office/powerpoint/2010/main" val="221292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60648"/>
            <a:ext cx="5472608" cy="6221288"/>
          </a:xfrm>
        </p:spPr>
      </p:pic>
    </p:spTree>
    <p:extLst>
      <p:ext uri="{BB962C8B-B14F-4D97-AF65-F5344CB8AC3E}">
        <p14:creationId xmlns:p14="http://schemas.microsoft.com/office/powerpoint/2010/main" val="304277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сайте размещены правила и определения понятий для изучающих английский язык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6" t="6996" r="1674" b="3908"/>
          <a:stretch/>
        </p:blipFill>
        <p:spPr>
          <a:xfrm>
            <a:off x="539552" y="1916833"/>
            <a:ext cx="79208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1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58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http://www.bilingual.ru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96544"/>
          </a:xfrm>
        </p:spPr>
      </p:pic>
    </p:spTree>
    <p:extLst>
      <p:ext uri="{BB962C8B-B14F-4D97-AF65-F5344CB8AC3E}">
        <p14:creationId xmlns:p14="http://schemas.microsoft.com/office/powerpoint/2010/main" val="41756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на английском языке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96544"/>
          </a:xfrm>
        </p:spPr>
      </p:pic>
    </p:spTree>
    <p:extLst>
      <p:ext uri="{BB962C8B-B14F-4D97-AF65-F5344CB8AC3E}">
        <p14:creationId xmlns:p14="http://schemas.microsoft.com/office/powerpoint/2010/main" val="5351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5040560"/>
          </a:xfrm>
        </p:spPr>
      </p:pic>
    </p:spTree>
    <p:extLst>
      <p:ext uri="{BB962C8B-B14F-4D97-AF65-F5344CB8AC3E}">
        <p14:creationId xmlns:p14="http://schemas.microsoft.com/office/powerpoint/2010/main" val="222554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val="185553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Английский в картинках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8229600" cy="4752528"/>
          </a:xfrm>
        </p:spPr>
      </p:pic>
    </p:spTree>
    <p:extLst>
      <p:ext uri="{BB962C8B-B14F-4D97-AF65-F5344CB8AC3E}">
        <p14:creationId xmlns:p14="http://schemas.microsoft.com/office/powerpoint/2010/main" val="12193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для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824536"/>
          </a:xfrm>
        </p:spPr>
      </p:pic>
    </p:spTree>
    <p:extLst>
      <p:ext uri="{BB962C8B-B14F-4D97-AF65-F5344CB8AC3E}">
        <p14:creationId xmlns:p14="http://schemas.microsoft.com/office/powerpoint/2010/main" val="241557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Песни на английском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36909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http://kinder-english.narod.ru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96544"/>
          </a:xfrm>
        </p:spPr>
      </p:pic>
    </p:spTree>
    <p:extLst>
      <p:ext uri="{BB962C8B-B14F-4D97-AF65-F5344CB8AC3E}">
        <p14:creationId xmlns:p14="http://schemas.microsoft.com/office/powerpoint/2010/main" val="2002209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Анализ образовательных сайтов</vt:lpstr>
      <vt:lpstr>http://www.bilingual.ru</vt:lpstr>
      <vt:lpstr>Стихи на английском языке</vt:lpstr>
      <vt:lpstr>Сказки</vt:lpstr>
      <vt:lpstr>Рассказы</vt:lpstr>
      <vt:lpstr>Английский в картинках</vt:lpstr>
      <vt:lpstr>Игры для детей</vt:lpstr>
      <vt:lpstr>Песни на английском</vt:lpstr>
      <vt:lpstr>http://kinder-english.narod.ru</vt:lpstr>
      <vt:lpstr>Для преподавателей</vt:lpstr>
      <vt:lpstr>Для родителей</vt:lpstr>
      <vt:lpstr>Библиотека</vt:lpstr>
      <vt:lpstr>http://www.mystudy.ru</vt:lpstr>
      <vt:lpstr>Презентация PowerPoint</vt:lpstr>
      <vt:lpstr>На сайте размещены правила и определения понятий для изучающих английский язык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http://www.bilingual.ru</dc:title>
  <dc:creator>User</dc:creator>
  <cp:lastModifiedBy>Махно Надежда Александровна</cp:lastModifiedBy>
  <cp:revision>5</cp:revision>
  <dcterms:created xsi:type="dcterms:W3CDTF">2019-06-18T00:55:57Z</dcterms:created>
  <dcterms:modified xsi:type="dcterms:W3CDTF">2019-06-18T11:13:56Z</dcterms:modified>
</cp:coreProperties>
</file>