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357298"/>
            <a:ext cx="7772400" cy="242889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Правовая регламентация деятельности экстрасенсов и народных целителей.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21.11.2011 N 323-ФЗ (ред. от 29.07.2017) «Об основах охраны здоровья граждан в Российской Федерации»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472518" cy="4429156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данном ФЗ в статье 50: Народная медицина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Регламентируется : понятие народной медицины и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каким образом можно получить разрешение на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осуществление данной деятельности.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дминистратор\Desktop\2017-09-23_19-15-0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643050"/>
            <a:ext cx="7834239" cy="4406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Устаревшее НПА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До вступления в силу </a:t>
            </a:r>
            <a:r>
              <a:rPr lang="ru-RU" dirty="0" err="1" smtClean="0"/>
              <a:t>Фз</a:t>
            </a:r>
            <a:r>
              <a:rPr lang="ru-RU" dirty="0" smtClean="0"/>
              <a:t> от 2017 существовал и другой </a:t>
            </a:r>
            <a:r>
              <a:rPr lang="ru-RU" dirty="0" err="1" smtClean="0"/>
              <a:t>Фз</a:t>
            </a:r>
            <a:r>
              <a:rPr lang="ru-RU" dirty="0" smtClean="0"/>
              <a:t> от  1993г.</a:t>
            </a:r>
          </a:p>
          <a:p>
            <a:pPr>
              <a:buNone/>
            </a:pPr>
            <a:r>
              <a:rPr lang="ru-RU" dirty="0" smtClean="0"/>
              <a:t>    (в редакции 2011г).</a:t>
            </a:r>
          </a:p>
          <a:p>
            <a:r>
              <a:rPr lang="ru-RU" dirty="0" smtClean="0"/>
              <a:t>Который так же закреплял деятельность целителей и экстрасенсов.</a:t>
            </a:r>
          </a:p>
          <a:p>
            <a:r>
              <a:rPr lang="ru-RU" dirty="0" smtClean="0"/>
              <a:t>На основание </a:t>
            </a:r>
            <a:r>
              <a:rPr lang="ru-RU" dirty="0" err="1" smtClean="0"/>
              <a:t>Фз</a:t>
            </a:r>
            <a:r>
              <a:rPr lang="ru-RU" dirty="0" smtClean="0"/>
              <a:t> от 1993г.</a:t>
            </a:r>
          </a:p>
          <a:p>
            <a:pPr>
              <a:buNone/>
            </a:pPr>
            <a:r>
              <a:rPr lang="ru-RU" dirty="0" smtClean="0"/>
              <a:t>    (в редакции 2011г)Был выпущен приказ Министерства </a:t>
            </a:r>
            <a:r>
              <a:rPr lang="ru-RU" dirty="0" smtClean="0"/>
              <a:t>здравоохранения: </a:t>
            </a:r>
            <a:r>
              <a:rPr lang="ru-RU" dirty="0" smtClean="0"/>
              <a:t>Приказ от 11.05.2004 г № 128 в котором подробно </a:t>
            </a:r>
            <a:r>
              <a:rPr lang="ru-RU" dirty="0" smtClean="0"/>
              <a:t>регламентировала </a:t>
            </a:r>
            <a:r>
              <a:rPr lang="ru-RU" dirty="0" smtClean="0"/>
              <a:t>порядок выдачи разрешений и деятельности целителей.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64306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Статья от </a:t>
            </a:r>
            <a:r>
              <a:rPr lang="en-US" sz="3600" dirty="0" smtClean="0">
                <a:solidFill>
                  <a:schemeClr val="tx1"/>
                </a:solidFill>
              </a:rPr>
              <a:t>23.05.2017</a:t>
            </a:r>
            <a:r>
              <a:rPr lang="ru-RU" sz="3600" dirty="0" smtClean="0">
                <a:solidFill>
                  <a:schemeClr val="tx1"/>
                </a:solidFill>
              </a:rPr>
              <a:t> «Колдуны в законе: зачем депутаты хотят лицензировать услуги экстрасенсов?» 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05448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этой статье говорится о том что ряд депутатов Государственной думы хотят внести законопроекты о регламентации целителей и экстрасенсов.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</TotalTime>
  <Words>135</Words>
  <Application>Microsoft Office PowerPoint</Application>
  <PresentationFormat>Экран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Апекс</vt:lpstr>
      <vt:lpstr>Правовая регламентация деятельности экстрасенсов и народных целителей.</vt:lpstr>
      <vt:lpstr>Федеральный закон от 21.11.2011 N 323-ФЗ (ред. от 29.07.2017) «Об основах охраны здоровья граждан в Российской Федерации»</vt:lpstr>
      <vt:lpstr>Пример</vt:lpstr>
      <vt:lpstr>Устаревшее НПА</vt:lpstr>
      <vt:lpstr>Статья от 23.05.2017 «Колдуны в законе: зачем депутаты хотят лицензировать услуги экстрасенсов?»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Правовая регламентация деятельности экстрасенсов и народных целителей.</dc:title>
  <dc:creator>Администратор</dc:creator>
  <cp:lastModifiedBy>Kirill</cp:lastModifiedBy>
  <cp:revision>8</cp:revision>
  <dcterms:created xsi:type="dcterms:W3CDTF">2017-09-23T16:31:31Z</dcterms:created>
  <dcterms:modified xsi:type="dcterms:W3CDTF">2017-10-18T06:27:46Z</dcterms:modified>
</cp:coreProperties>
</file>