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2.docx" TargetMode="External"/><Relationship Id="rId2" Type="http://schemas.openxmlformats.org/officeDocument/2006/relationships/hyperlink" Target="1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5.docx" TargetMode="External"/><Relationship Id="rId5" Type="http://schemas.openxmlformats.org/officeDocument/2006/relationships/hyperlink" Target="4.docx" TargetMode="External"/><Relationship Id="rId4" Type="http://schemas.openxmlformats.org/officeDocument/2006/relationships/hyperlink" Target="3.doc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8;&#1086;&#1090;&#1086;&#1082;&#1086;&#1083;%20&#1088;&#1072;&#1079;&#1085;&#1086;&#1075;&#1083;&#1072;&#1089;&#1080;&#1081;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Правовая экспертиза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4714884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Горбунов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Кирилл.</a:t>
            </a:r>
            <a:endParaRPr lang="ru-RU" sz="24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Правовая экспертиза договора поставки 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№ 71639980     (разделы 6,7,8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785926"/>
            <a:ext cx="8503920" cy="45720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Между сторонами был заключен договор поставки, по которому поставщик-продавец, осуществляющий предпринимательскую деятельность, обязуется передать в обусловленный срок или сроки производимые или закупаемые им товары покупателю для использования в предпринимательской деятельности или в иных целях, не связанных с личным, семейным, домашним и иным подобным использованием (ст.506 ГК РФ). Договор поставки является: 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консенсуальным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возмездным и взаимным. Данный договор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ориентирован на регулирование отношений по реализации различных товаров, складывающихся в основном между профессиональными участниками имущественного оборота, или же для граждан в виде транспортировке мебели, электроники или осуществление деятельности направленной на транспортировку грузов на большие расстояния.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Судебная практика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file"/>
              </a:rPr>
              <a:t>1.docx</a:t>
            </a:r>
            <a:endParaRPr lang="ru-RU" dirty="0" smtClean="0"/>
          </a:p>
          <a:p>
            <a:r>
              <a:rPr lang="en-US" dirty="0" smtClean="0">
                <a:hlinkClick r:id="rId3" action="ppaction://hlinkfile"/>
              </a:rPr>
              <a:t>2.docx</a:t>
            </a:r>
            <a:endParaRPr lang="ru-RU" dirty="0" smtClean="0"/>
          </a:p>
          <a:p>
            <a:r>
              <a:rPr lang="en-US" dirty="0" smtClean="0">
                <a:hlinkClick r:id="rId4" action="ppaction://hlinkfile"/>
              </a:rPr>
              <a:t>3.docx</a:t>
            </a:r>
            <a:endParaRPr lang="ru-RU" dirty="0" smtClean="0"/>
          </a:p>
          <a:p>
            <a:r>
              <a:rPr lang="en-US" dirty="0" smtClean="0">
                <a:hlinkClick r:id="rId5" action="ppaction://hlinkfile"/>
              </a:rPr>
              <a:t>4.docx</a:t>
            </a:r>
            <a:endParaRPr lang="ru-RU" dirty="0" smtClean="0"/>
          </a:p>
          <a:p>
            <a:r>
              <a:rPr lang="en-US" dirty="0" smtClean="0">
                <a:hlinkClick r:id="rId6" action="ppaction://hlinkfile"/>
              </a:rPr>
              <a:t>5.docx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34400" cy="78581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Раздел 6. Обстоятельства непреодолимой силы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данном пункте не найдено нарушений действующего законодательства. Все условия указанные в данном пункте абсолютно соответствуют всем нормам. Изменения в договор вносить не требуется  так как все условия обоснованы</a:t>
            </a:r>
            <a:r>
              <a:rPr lang="en-US" dirty="0" smtClean="0"/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ГК РФ Статья 401. 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Раздел 7. Конфиденциальность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28736"/>
            <a:ext cx="8229600" cy="5257800"/>
          </a:xfrm>
        </p:spPr>
        <p:txBody>
          <a:bodyPr>
            <a:normAutofit fontScale="25000" lnSpcReduction="20000"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Раздел 7 Договора «Конфиденциальность» регулируется нормами  Федерального Закона от 29 июля 2004 года №98 ФЗ «О коммерческой тайне».  Данный раздел соответствует нормам ФЗ «О коммерческой тайне» и устанавливает правила и ответственность, связанную с установлением, изменением и прекращением режима коммерческой тайны в отношении информации, которая имеет действительную или потенциальную коммерческую ценность в силу неизвестности ее третьим лицам. Согласно п.1 ст. 4 ФЗ «О коммерческой тайне» Право на отнесение информации к информации, составляющей коммерческую тайну, и на определение перечня и состава такой информации принадлежит обладателю такой информации с учетом положений настоящего Федерального закона. В данной ситуации обладателями такой информации являются стороны договора. В п. 7.1 Договора указан перечень сведений, являющихся конфиденциальным, который не противоречит ст. 5 ФЗ «О коммерческой тайне». </a:t>
            </a:r>
          </a:p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Есть необходимость внесения изменений в данный раздел(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протокол разногласий).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Раздел 8. Разрешение споров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Рекомендации к внесению изменений в разделы договора.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Считаем необходимым внести в раздел 7 договора пункт, устанавливающий перечень лиц, которые могут получить доступ к информации, указанной в п. 7.1 Договора для более результативной охраны конфиденциальной информации.</a:t>
            </a:r>
          </a:p>
          <a:p>
            <a:r>
              <a:rPr lang="ru-RU" dirty="0" smtClean="0"/>
              <a:t>Считаем необходимым снизить срок претензии до 14 дней.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Протокол разногласий.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протокол разногласий.</a:t>
            </a:r>
            <a:r>
              <a:rPr lang="en-US" dirty="0" smtClean="0">
                <a:hlinkClick r:id="rId2" action="ppaction://hlinkfile"/>
              </a:rPr>
              <a:t>doc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00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</TotalTime>
  <Words>310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Правовая экспертиза</vt:lpstr>
      <vt:lpstr>Правовая экспертиза договора поставки      № 71639980     (разделы 6,7,8)</vt:lpstr>
      <vt:lpstr>Судебная практика</vt:lpstr>
      <vt:lpstr>Раздел 6. Обстоятельства непреодолимой силы</vt:lpstr>
      <vt:lpstr>Раздел 7. Конфиденциальность</vt:lpstr>
      <vt:lpstr>Раздел 8. Разрешение споров </vt:lpstr>
      <vt:lpstr>Рекомендации к внесению изменений в разделы договора.</vt:lpstr>
      <vt:lpstr>Протокол разногласий.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Правовая экспертиза</dc:title>
  <dc:creator>Администратор</dc:creator>
  <cp:lastModifiedBy>Kirill</cp:lastModifiedBy>
  <cp:revision>9</cp:revision>
  <dcterms:created xsi:type="dcterms:W3CDTF">2017-03-30T21:34:33Z</dcterms:created>
  <dcterms:modified xsi:type="dcterms:W3CDTF">2018-05-30T22:10:34Z</dcterms:modified>
</cp:coreProperties>
</file>