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4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Visio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33884" y="5301208"/>
            <a:ext cx="4277722" cy="114158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dirty="0" smtClean="0"/>
              <a:t>Выполнил студент 32 гр.</a:t>
            </a:r>
          </a:p>
          <a:p>
            <a:pPr marL="0" indent="0" algn="r">
              <a:buNone/>
            </a:pPr>
            <a:r>
              <a:rPr lang="ru-RU" dirty="0" smtClean="0"/>
              <a:t>Горбунов Кирилл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436" y="1412776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ru-RU" dirty="0"/>
              <a:t>Квазигосударства как субъекты международного </a:t>
            </a:r>
            <a:r>
              <a:rPr lang="ru-RU" dirty="0" smtClean="0"/>
              <a:t>права.</a:t>
            </a: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95536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894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857254"/>
              </p:ext>
            </p:extLst>
          </p:nvPr>
        </p:nvGraphicFramePr>
        <p:xfrm>
          <a:off x="-48835" y="0"/>
          <a:ext cx="919283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Visio" r:id="rId3" imgW="10715573" imgH="7581894" progId="Visio.Drawing.15">
                  <p:embed/>
                </p:oleObj>
              </mc:Choice>
              <mc:Fallback>
                <p:oleObj name="Visio" r:id="rId3" imgW="10715573" imgH="7581894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48835" y="0"/>
                        <a:ext cx="9192835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75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100</TotalTime>
  <Words>13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1_Базовая</vt:lpstr>
      <vt:lpstr>Документ Microsoft Visio</vt:lpstr>
      <vt:lpstr>Квазигосударства как субъекты международного права.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Квазигосударства как субъекты международного права.</dc:title>
  <dc:creator>Kirill</dc:creator>
  <cp:lastModifiedBy>Kirill</cp:lastModifiedBy>
  <cp:revision>6</cp:revision>
  <dcterms:created xsi:type="dcterms:W3CDTF">2017-05-15T16:53:36Z</dcterms:created>
  <dcterms:modified xsi:type="dcterms:W3CDTF">2017-05-15T18:44:15Z</dcterms:modified>
</cp:coreProperties>
</file>