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4"/>
  <c:chart>
    <c:autoTitleDeleted val="1"/>
    <c:plotArea>
      <c:layout>
        <c:manualLayout>
          <c:layoutTarget val="inner"/>
          <c:xMode val="edge"/>
          <c:yMode val="edge"/>
          <c:x val="0.25531969962088091"/>
          <c:y val="0.24468555967948938"/>
          <c:w val="0.39688976377952795"/>
          <c:h val="0.7553144403205106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explosion val="1"/>
          </c:dPt>
          <c:dLbls>
            <c:showPercent val="1"/>
            <c:showLeaderLines val="1"/>
          </c:dLbls>
          <c:cat>
            <c:strRef>
              <c:f>Лист1!$A$2:$A$6</c:f>
              <c:strCache>
                <c:ptCount val="5"/>
                <c:pt idx="0">
                  <c:v>уголовно-процессуальным</c:v>
                </c:pt>
                <c:pt idx="1">
                  <c:v>гражданско-правовым</c:v>
                </c:pt>
                <c:pt idx="2">
                  <c:v>смешанным</c:v>
                </c:pt>
                <c:pt idx="3">
                  <c:v>никогда не задумывались </c:v>
                </c:pt>
                <c:pt idx="4">
                  <c:v>затрудняются ответить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142</c:v>
                </c:pt>
                <c:pt idx="1">
                  <c:v>78</c:v>
                </c:pt>
                <c:pt idx="2">
                  <c:v>30</c:v>
                </c:pt>
                <c:pt idx="3">
                  <c:v>45</c:v>
                </c:pt>
                <c:pt idx="4">
                  <c:v>25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24.12.2017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24.12.2017</a:t>
            </a:fld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24.12.2017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24.12.2017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196752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Понятие института реабилитации и его соотношение с гражданско-правовым институтом возмещения </a:t>
            </a:r>
            <a:r>
              <a:rPr lang="ru-RU" dirty="0" smtClean="0"/>
              <a:t>вред</a:t>
            </a:r>
            <a:r>
              <a:rPr lang="ru-RU" dirty="0" smtClean="0"/>
              <a:t>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4725144"/>
            <a:ext cx="4953000" cy="1752600"/>
          </a:xfrm>
        </p:spPr>
        <p:txBody>
          <a:bodyPr/>
          <a:lstStyle/>
          <a:p>
            <a:pPr algn="r"/>
            <a:r>
              <a:rPr lang="ru-RU" dirty="0" smtClean="0"/>
              <a:t>Выполнили:</a:t>
            </a:r>
          </a:p>
          <a:p>
            <a:pPr algn="r"/>
            <a:r>
              <a:rPr lang="ru-RU" dirty="0" smtClean="0"/>
              <a:t>Капитонова Анастасия,</a:t>
            </a:r>
          </a:p>
          <a:p>
            <a:pPr algn="r"/>
            <a:r>
              <a:rPr lang="ru-RU" dirty="0" smtClean="0"/>
              <a:t>Кожанова Татьяна.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2. Вопрос об отраслевой принадлежности.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 пониманием сущности института реабилитации тесно связан вопрос о его отраслевой принадлежности, который в современной науке по-прежнему разрешается неоднозначно. Однако единообразное и правильное понимание сути представленного в УПК РФ института реабилитации чрезвычайно важно, особенно, если мы говорим о понимании такового непосредственно </a:t>
            </a:r>
            <a:r>
              <a:rPr lang="ru-RU" dirty="0" err="1" smtClean="0"/>
              <a:t>правоприменителями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2.1.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 320 практиков (следователей, дознавателей, прокуроров, судей), опрошенных в различных регионах России, считают, что институт реабилитации является: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Основные подходы.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Существует три основных подхода к определению отраслевой принадлежности института реабилитации, а именно: как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249424"/>
            <a:ext cx="8784976" cy="4325112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err="1" smtClean="0"/>
              <a:t>Гражданско</a:t>
            </a:r>
            <a:r>
              <a:rPr lang="ru-RU" dirty="0" smtClean="0"/>
              <a:t>-        Уголовно-                 института</a:t>
            </a:r>
          </a:p>
          <a:p>
            <a:pPr>
              <a:buNone/>
            </a:pPr>
            <a:r>
              <a:rPr lang="ru-RU" dirty="0" smtClean="0"/>
              <a:t>правового             процессуального    со смешанным</a:t>
            </a:r>
          </a:p>
          <a:p>
            <a:pPr>
              <a:buNone/>
            </a:pPr>
            <a:r>
              <a:rPr lang="ru-RU" dirty="0" smtClean="0"/>
              <a:t>института              </a:t>
            </a:r>
            <a:r>
              <a:rPr lang="ru-RU" dirty="0" err="1" smtClean="0"/>
              <a:t>института</a:t>
            </a:r>
            <a:r>
              <a:rPr lang="ru-RU" dirty="0" smtClean="0"/>
              <a:t>                  характером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763688" y="2420888"/>
            <a:ext cx="576064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211960" y="2492896"/>
            <a:ext cx="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084168" y="2420888"/>
            <a:ext cx="1080120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92696"/>
            <a:ext cx="8363272" cy="588184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Основным аргументом сторонников гражданско-правовой сущности реабилитации является наличие ст. 1070 в действующем Гражданском кодексе Российской Федерации (далее – ГК РФ), регулирующей ответственность за вред, причиненный незаконными действиями органов дознания, предварительного следствия, прокуратуры и суда. Они полагают, что данная статья направлена также и на возмещение вреда как составной части института реабилитации лиц, подвергшихся необоснованному или незаконному уголовному преследованию и осуждению. Также они обращают внимание на тот факт, что частью второй ст. 136 УПК РФ предусмотрено правило, согласно которому иски о компенсации за причиненный моральный вред в денежном выражении предъявляются в порядке гражданского судопроизводства.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 основании вышеизложенного делается вывод о том, что отношения по возмещению материального ущерба, причиненного гражданину при раскрытии и расследовании преступления, имеют специфические особенности гражданско-правовых имущественных отношений, а именно: они обусловлены товарно-денежными связями, действием закона стоимости; их участники всегда выступают в качестве обладателей обособленного имущества, наделенного распорядительной стоимостью; субъекты имущественных отношений находятся в юридически равном положении по отношению друг к другу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325112"/>
          </a:xfrm>
        </p:spPr>
        <p:txBody>
          <a:bodyPr/>
          <a:lstStyle/>
          <a:p>
            <a:r>
              <a:rPr lang="ru-RU" dirty="0" smtClean="0"/>
              <a:t>Сторонники уголовно-процессуальной сущности института реабилитации делают вывод о том, что имущественные обязательства, возникающие в результате незаконных действий органов предварительного следствия, дознания, прокуратуры и суда, имеют уголовно-процессуальную природу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32511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Сторонники смешанного подхода, как видно из названия, комбинируют взгляды как первых, так и вторых.</a:t>
            </a:r>
          </a:p>
          <a:p>
            <a:r>
              <a:rPr lang="ru-RU" dirty="0" smtClean="0"/>
              <a:t>Применительно к представленному в УПК РФ институту реабилитации делают вывод, что его содержание свидетельствует о фактическом смешении неоднородных предметов правового регулирования; о </a:t>
            </a:r>
            <a:r>
              <a:rPr lang="ru-RU" dirty="0" err="1" smtClean="0"/>
              <a:t>неразделении</a:t>
            </a:r>
            <a:r>
              <a:rPr lang="ru-RU" dirty="0" smtClean="0"/>
              <a:t> при нормативном закреплении тех общественных отношений, которые связаны с реабилитацией, и тех, которые сформировались в связи с необходимостью возмещения вреда субъектам, в той или иной степени пострадавшим от действий должностных лиц в ходе уголовного судопроизводства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76664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4.Возмещение вреда</a:t>
            </a:r>
          </a:p>
          <a:p>
            <a:r>
              <a:rPr lang="ru-RU" dirty="0" smtClean="0"/>
              <a:t>Нынешний отечественный подход к основаниям реабилитации лица в уголовном процессе и возмещения ему государством причиненного ущерба был заложен Указом  Президиума Верховного Совета СССР от 18 мая 1981 г. "О возмещении ущерба, причиненного гражданину незаконными действиями государственных и общественных организаций, а также должностных лиц при исполнении ими служебных обязанностей", сыгравшим очень большую роль в становлении в нашей стране уголовно-процессуального института реабилитации. Этот Указ, а также изданные на его основании Положение о порядке возмещения ущерба, причиненного гражданину незаконными действиями органов дознания, предварительного следствия, прокуратуры и суда, от 18 мая 1981 г. и межведомственная Инструкция по применению данного Положения от 2 марта 1982 г., до сих пор "могут учитываться судами при разрешении вопросов о реабилитации", хотя и только, конечно, в части, не противоречащей федеральным законам РФ (п. 1 Постановления Пленума Верховного Суда РФ от 29 ноября 2011 г. N 17).</a:t>
            </a:r>
          </a:p>
          <a:p>
            <a:r>
              <a:rPr lang="ru-RU" dirty="0" smtClean="0"/>
              <a:t>Впоследствии соответствующие положения Указа от 18 мая 1981 г. были кодифицированы в Гражданском кодексе РФ, который в части оснований возмещения государством вреда, причиненного в ходе уголовного судопроизводства незаконными действиями органов расследования и суда, фактически воспроизвел без изменений формулировки, содержащиеся в этом Указе(ст. 1070 ГК РФ).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9786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В отличие от реабилитации право на возмещение вреда, причиненного незаконным применением мер процессуального принуждения, возникает не только у лица, подвергаемого уголовному преследованию, - подозреваемого, обвиняемого, осужденного, оправданного, но и у иных лиц, в том числе юридических (п. 6 Постановления Пленума Верховного Суда РФ от 29 ноября 2011 г. N 17). </a:t>
            </a:r>
          </a:p>
          <a:p>
            <a:r>
              <a:rPr lang="ru-RU" dirty="0" smtClean="0"/>
              <a:t>Это, во-первых, связано с тем, что ряд мер процессуального принуждения может применяться не только к обвиняемому (подозреваемому), но и к свидетелю или потерпевшему (например, привод). </a:t>
            </a:r>
          </a:p>
          <a:p>
            <a:r>
              <a:rPr lang="ru-RU" dirty="0" smtClean="0"/>
              <a:t>Во-вторых, в число мер процессуального принуждения входит наложение ареста на имущество, причем арест может быть в соответствии со ст. 115 УПК РФ наложен на имущество не только участников уголовного судопроизводства, но и третьих лиц (физических или юридических). </a:t>
            </a:r>
          </a:p>
          <a:p>
            <a:r>
              <a:rPr lang="ru-RU" dirty="0" smtClean="0"/>
              <a:t>В-третьих, юридическим лицам возмещается вред, причиненный не только незаконным применением мер процессуального принуждения (наложение ареста на имущество, денежное взыскание), но и иными незаконными действиями или решениями суда, прокурора, следователя, руководителя следственного органа, дознавателя, органа дознания (ст. 139) УПК РФ).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5. </a:t>
            </a:r>
            <a:r>
              <a:rPr lang="ru-RU" smtClean="0"/>
              <a:t>Список </a:t>
            </a:r>
            <a:r>
              <a:rPr lang="ru-RU" dirty="0" smtClean="0"/>
              <a:t>литературы: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Конституция Российской Федерации" (принята всенародным голосованием 12.12.1993) (с учетом поправок, внесенных Законами РФ о поправках к Конституции РФ от 30.12.2008 N 6-ФКЗ, от 30.12.2008 N 7-ФКЗ, от 05.02.2014 N 2-ФКЗ, от 21.07.2014 N 11-ФКЗ)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"Уголовно-процессуальный кодекс Российской Федерации" от 18.12.2001 N 174-ФЗ (ред. от 22.11.2016)</a:t>
            </a: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Глава 18. Реабилитация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Гражданский кодекс Российской Федерации (ГК РФ) 30 ноября 1994 года N 51-ФЗ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Курс уголовного процесса / А.А. Арутюнян, Л.В. Брусницын, О.Л. Васильев и др.; под ред. Л.В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Ковтун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Н.Н.,Гаврилюк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Р.В. О юридической и компенсационной составляющих института реабилитации в российском уголовном процессе // Следователь. – 2007. - №1. – С. 14-17.. Головко. М.: Статут, 2016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Комментарий к Уголовно-процессуальному кодексу Российской Федерации: Сухарев А.Я. 2004. / СПС: Консультант Плюс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066800"/>
          </a:xfrm>
        </p:spPr>
        <p:txBody>
          <a:bodyPr/>
          <a:lstStyle/>
          <a:p>
            <a:r>
              <a:rPr lang="ru-RU" dirty="0" smtClean="0"/>
              <a:t>Содержание: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32511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1. Сущность института реабилитации.</a:t>
            </a:r>
          </a:p>
          <a:p>
            <a:r>
              <a:rPr lang="ru-RU" dirty="0" smtClean="0"/>
              <a:t>1.1. Этапы становления и развития института реабилитации в России.</a:t>
            </a:r>
          </a:p>
          <a:p>
            <a:r>
              <a:rPr lang="ru-RU" dirty="0" smtClean="0"/>
              <a:t>1.2. ФЗ, содержащие нормы, относящиеся к институту реабилитации.</a:t>
            </a:r>
          </a:p>
          <a:p>
            <a:r>
              <a:rPr lang="ru-RU" dirty="0" smtClean="0"/>
              <a:t>2.Вопрос об отраслевой принадлежности института реабилитации.</a:t>
            </a:r>
          </a:p>
          <a:p>
            <a:r>
              <a:rPr lang="ru-RU" dirty="0" smtClean="0"/>
              <a:t>2.1.Мнение работников правоохранительных органов</a:t>
            </a:r>
          </a:p>
          <a:p>
            <a:r>
              <a:rPr lang="ru-RU" dirty="0" smtClean="0"/>
              <a:t>3.Основные подходы к определению отраслевой принадлежности института реабилитации.</a:t>
            </a:r>
          </a:p>
          <a:p>
            <a:r>
              <a:rPr lang="ru-RU" dirty="0" smtClean="0"/>
              <a:t>4.Институт возмещения вреда в структуре реабилитации. </a:t>
            </a:r>
          </a:p>
          <a:p>
            <a:r>
              <a:rPr lang="ru-RU" dirty="0" smtClean="0"/>
              <a:t>5. Список литературы.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Сущность института реабилитации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Одним из существенных средств достижения справедливости в современном уголовном судопроизводстве является институт реабилитации лиц, незаконно или необоснованно подвергнутых уголовному преследованию, осуждению, ограничению прав и свобод.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Сущность данного института, его назначение и необходимость проистекают непосредственно из функций современного государства в его гуманистическом смысле. Следует согласиться с мнением авторов, которые определяют сущность института реабилитации, различают политическую, компенсационную и нравственную функции государства. В частности, нравственная функция заключается в обеспечении фундаментальной категории справедливости, соответственно которой личность должна чувствовать себя защищенной законом, в том числе от действий, казалось бы, всесильного государства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432511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 Реабилитация является комплексным институтом, который представляет собой средство восстановления нарушенных прав и законных интересов лиц, вызванных незаконным или необоснованным уголовным преследованием или осуждением. Реабилитация направлена на признание лица незаконно или необоснованно подвергнутым уголовному преследованию или осуждению за совершенное преступление, а также компенсацию причиненного имущественного и морального вреда и восстановлению иных нарушенных прав и свобод человека.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066800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1.1.Этапы 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Первый этап - зарождение института в начале XVIII века, когда впервые в законодательстве России появляется норма, содержащая некоторые признаки реабилитации невиновных в Артикуле воинском от 26 апреля 1715 года. В этот период реабилитация представляла собой сочетание современных правовых институтов помилования и снятия судимости, наряду с развивающимся самостоятельным институтом «вознаграждения невинно к суду уголовному привлекаемых».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229600" cy="432511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Второй этап развития института реабилитации приходится на период существования социалистического строя, с октября 1917 года до начала 80-х годов. Характерной особенностью данного этапа является то, что, наряду с нежеланием государства провозглашать себя субъектом ответственности за причиненный незаконным или необоснованным уголовным преследованием вред, принималось большое количество норм, посвященных правовому регулированию возмещения ущерба и восстановление прав реабилитируемых, содержащихся в различных правовых актах, имеющих мало связанные друг с другом, отрывочные положения, большинство которых носило ведомственный характер.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32511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Третий этап развития института реабилитации имеет своим началом принятие Указа и Положения от 18 мая 1981 года, с последующим внесением изменений в гражданское и уголовно-процессуальное законодательство СССР, провозгласившие государство субъектом ответственности за ущерб, причиненный незаконным уголовным преследованием. Однако остававшееся прежним фрагментарное состояние правового регулирования возмещения ущерба и восстановления прав реабилитируемых, являлось негативным моментом на данном этапе становления рассматриваемого института, так как придавало ему признак декларативности.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32511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Четвертый - современный этап формирования института реабилитации приходится на постсоветский период развития Российского государства и права. Его начало связано с принятием Конституции РФ 1993 года, в которой был закреплен принцип ответственности государства за вред, причиненный незаконными действиями (или бездействием) органов государственной власти или их должностных лиц, а также закрепление основных положений института реабилитации лиц, незаконно или необоснованно подвергнутых уголовному преследованию.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1.2 Основные источники , содержащие нормы, относящиеся к институту реабилитации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"Конституция Российской Федерации" (принята всенародным голосованием 12.12.1993) (с учетом поправок, внесенных Законами РФ о поправках к Конституции РФ от 30.12.2008 N 6-ФКЗ, от 30.12.2008 N 7-ФКЗ, от 05.02.2014 N 2-ФКЗ, от 21.07.2014 N 11-ФКЗ)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"Уголовно-процессуальный кодекс Российской Федерации" от 18.12.2001 N 174-ФЗ (ред. от 22.11.2016)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Глава 18. Реабилитация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Гражданский кодекс Российской Федерации (ГК РФ) 30 ноября 1994 года N 51-ФЗ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119</TotalTime>
  <Words>1244</Words>
  <Application>Microsoft Office PowerPoint</Application>
  <PresentationFormat>Экран (4:3)</PresentationFormat>
  <Paragraphs>57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Городская</vt:lpstr>
      <vt:lpstr>   Понятие института реабилитации и его соотношение с гражданско-правовым институтом возмещения вреда.</vt:lpstr>
      <vt:lpstr>Содержание:</vt:lpstr>
      <vt:lpstr>1. Сущность института реабилитации</vt:lpstr>
      <vt:lpstr>Слайд 4</vt:lpstr>
      <vt:lpstr>1.1.Этапы :</vt:lpstr>
      <vt:lpstr>Слайд 6</vt:lpstr>
      <vt:lpstr>Слайд 7</vt:lpstr>
      <vt:lpstr>Слайд 8</vt:lpstr>
      <vt:lpstr>1.2 Основные источники , содержащие нормы, относящиеся к институту реабилитации</vt:lpstr>
      <vt:lpstr>2. Вопрос об отраслевой принадлежности.</vt:lpstr>
      <vt:lpstr>2.1. Из 320 практиков (следователей, дознавателей, прокуроров, судей), опрошенных в различных регионах России, считают, что институт реабилитации является:</vt:lpstr>
      <vt:lpstr>3. Основные подходы. Существует три основных подхода к определению отраслевой принадлежности института реабилитации, а именно: как </vt:lpstr>
      <vt:lpstr>Слайд 13</vt:lpstr>
      <vt:lpstr>Слайд 14</vt:lpstr>
      <vt:lpstr>Слайд 15</vt:lpstr>
      <vt:lpstr>Слайд 16</vt:lpstr>
      <vt:lpstr>Слайд 17</vt:lpstr>
      <vt:lpstr>5. Список литературы: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Институт реабилитации</dc:title>
  <dc:creator>dmitry</dc:creator>
  <cp:lastModifiedBy>dmitry</cp:lastModifiedBy>
  <cp:revision>14</cp:revision>
  <dcterms:created xsi:type="dcterms:W3CDTF">2016-12-06T15:49:11Z</dcterms:created>
  <dcterms:modified xsi:type="dcterms:W3CDTF">2017-12-24T17:45:18Z</dcterms:modified>
</cp:coreProperties>
</file>