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7" r:id="rId4"/>
    <p:sldId id="256" r:id="rId5"/>
    <p:sldId id="257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9" autoAdjust="0"/>
    <p:restoredTop sz="94660"/>
  </p:normalViewPr>
  <p:slideViewPr>
    <p:cSldViewPr>
      <p:cViewPr>
        <p:scale>
          <a:sx n="66" d="100"/>
          <a:sy n="66" d="100"/>
        </p:scale>
        <p:origin x="-148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vk.com/poisk_tve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apps.appmakr.com/sova_tve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Тверской Волонтерский Поисково-Спасательный Отряд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(ВПСО) «Сова»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vk.com/poisk_tver</a:t>
            </a:r>
            <a:endParaRPr lang="ru-RU" dirty="0" smtClean="0"/>
          </a:p>
          <a:p>
            <a:r>
              <a:rPr lang="en-US" dirty="0" smtClean="0"/>
              <a:t>http://poisktver.ru/</a:t>
            </a:r>
            <a:endParaRPr lang="ru-RU" dirty="0"/>
          </a:p>
        </p:txBody>
      </p:sp>
      <p:pic>
        <p:nvPicPr>
          <p:cNvPr id="6146" name="Picture 2" descr="https://pp.userapi.com/c320617/v320617133/ac47/L4JpeehtiK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420888"/>
            <a:ext cx="4032448" cy="40324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Система финансирования и </a:t>
            </a:r>
            <a:r>
              <a:rPr lang="ru-RU" dirty="0" err="1" smtClean="0">
                <a:solidFill>
                  <a:schemeClr val="tx1"/>
                </a:solidFill>
              </a:rPr>
              <a:t>ресурсообеспеченности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Спонсорская и волонтерская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помощь;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Предпринимательская деятельность.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Эффективность деятельности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участии ВПСО «Сова» найдено 528 человек.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Числятся в активном поиске отряда ещё 128 человек.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Множество благодарностей со стороны УМВД, Следственного комитета РФ по ТО, глав районов.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мобильного приложения (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apps.appmakr.com/sova_tver</a:t>
            </a:r>
            <a:r>
              <a:rPr lang="ru-RU" dirty="0" smtClean="0"/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Российский опыт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/>
          <a:lstStyle/>
          <a:p>
            <a:r>
              <a:rPr lang="ru-RU" dirty="0" smtClean="0"/>
              <a:t>Вологда «Ты не один»</a:t>
            </a:r>
          </a:p>
          <a:p>
            <a:r>
              <a:rPr lang="ru-RU" dirty="0" smtClean="0"/>
              <a:t>Челны «Василиса»</a:t>
            </a:r>
          </a:p>
          <a:p>
            <a:r>
              <a:rPr lang="ru-RU" dirty="0" smtClean="0"/>
              <a:t>Великий Новгород «Феникс»</a:t>
            </a:r>
          </a:p>
          <a:p>
            <a:r>
              <a:rPr lang="ru-RU" dirty="0" smtClean="0"/>
              <a:t>Томск «Виктория»</a:t>
            </a:r>
          </a:p>
          <a:p>
            <a:r>
              <a:rPr lang="ru-RU" dirty="0" smtClean="0"/>
              <a:t>Красноярск «Поиск пропавших детей»</a:t>
            </a:r>
          </a:p>
          <a:p>
            <a:r>
              <a:rPr lang="ru-RU" dirty="0" smtClean="0"/>
              <a:t>Забайкалье «Поисковый отряд имени Кости </a:t>
            </a:r>
            <a:r>
              <a:rPr lang="ru-RU" dirty="0" err="1" smtClean="0"/>
              <a:t>Долговва</a:t>
            </a:r>
            <a:r>
              <a:rPr lang="ru-RU" dirty="0" smtClean="0"/>
              <a:t>»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Зарубежный опыт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183880" cy="4187952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Япония: НО «</a:t>
            </a:r>
            <a:r>
              <a:rPr lang="ru-RU" dirty="0" smtClean="0"/>
              <a:t>Японская ассоциация помощи поиску пропавших без </a:t>
            </a:r>
            <a:r>
              <a:rPr lang="ru-RU" dirty="0" smtClean="0"/>
              <a:t>вести»,СМИ.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США: </a:t>
            </a:r>
            <a:r>
              <a:rPr lang="ru-RU" dirty="0" smtClean="0"/>
              <a:t>национальная поисковая электронная система </a:t>
            </a:r>
            <a:r>
              <a:rPr lang="ru-RU" dirty="0" smtClean="0"/>
              <a:t>NAMUS, </a:t>
            </a:r>
            <a:r>
              <a:rPr lang="ru-RU" dirty="0" smtClean="0"/>
              <a:t>"Фонд </a:t>
            </a:r>
            <a:r>
              <a:rPr lang="ru-RU" dirty="0" err="1" smtClean="0"/>
              <a:t>Полли</a:t>
            </a:r>
            <a:r>
              <a:rPr lang="ru-RU" dirty="0" smtClean="0"/>
              <a:t> </a:t>
            </a:r>
            <a:r>
              <a:rPr lang="ru-RU" dirty="0" err="1" smtClean="0"/>
              <a:t>Клаас</a:t>
            </a:r>
            <a:r>
              <a:rPr lang="ru-RU" dirty="0" smtClean="0"/>
              <a:t>", </a:t>
            </a:r>
            <a:r>
              <a:rPr lang="ru-RU" dirty="0" smtClean="0"/>
              <a:t>горячая линия 1-800-THE-LOST.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rapsinews.ru/images/26754/20/26754206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293096"/>
            <a:ext cx="5328592" cy="2261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Мексика:</a:t>
            </a:r>
            <a:r>
              <a:rPr lang="ru-RU" dirty="0" err="1" smtClean="0"/>
              <a:t>специальный</a:t>
            </a:r>
            <a:r>
              <a:rPr lang="ru-RU" dirty="0" smtClean="0"/>
              <a:t> </a:t>
            </a:r>
            <a:r>
              <a:rPr lang="ru-RU" dirty="0" smtClean="0"/>
              <a:t>орган, информация о</a:t>
            </a:r>
            <a:r>
              <a:rPr lang="ru-RU" dirty="0" smtClean="0"/>
              <a:t> </a:t>
            </a:r>
            <a:r>
              <a:rPr lang="ru-RU" dirty="0" smtClean="0"/>
              <a:t>пропавших на упаковках </a:t>
            </a:r>
            <a:r>
              <a:rPr lang="ru-RU" dirty="0" err="1" smtClean="0"/>
              <a:t>тортилий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Испания:</a:t>
            </a:r>
            <a:r>
              <a:rPr lang="ru-RU" dirty="0" err="1" smtClean="0"/>
              <a:t>некоммерческая</a:t>
            </a:r>
            <a:r>
              <a:rPr lang="ru-RU" dirty="0" smtClean="0"/>
              <a:t> государственная ассоциация </a:t>
            </a:r>
            <a:r>
              <a:rPr lang="ru-RU" dirty="0" err="1" smtClean="0"/>
              <a:t>Sosdesaparecidos</a:t>
            </a:r>
            <a:r>
              <a:rPr lang="ru-RU" dirty="0" smtClean="0"/>
              <a:t>.</a:t>
            </a:r>
          </a:p>
          <a:p>
            <a:r>
              <a:rPr lang="ru-RU" dirty="0" smtClean="0"/>
              <a:t>Китай: фото попрошаек, </a:t>
            </a:r>
            <a:r>
              <a:rPr lang="ru-RU" dirty="0" smtClean="0"/>
              <a:t>"</a:t>
            </a:r>
            <a:r>
              <a:rPr lang="ru-RU" dirty="0" smtClean="0"/>
              <a:t>Ошибка 404».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Анкетные данные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Форма юридического лица – Некоммерческое партнерство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членов – 15-20 постоянных членов 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волонтеры+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группа ВК 32 тысячи человек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Дата основания – 23 ноября 2012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управления: Общее собрание членов, Правление отряда, Председатель правления отряда, Ревизор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НПА регулирующие деятельность организации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Гражданский кодекс РФ (часть первая) от 30.11.1994</a:t>
            </a: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№51-ФЗ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закон от 12.01.1996 г. №7-ФЗ «О некоммерческих организациях»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закон от 19.05.1995 г. №82-ФЗ «Об общественных объединениях»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закон от 11.08.1995 г. №135-ФЗ «О благотворительной деятельности благотворительных организациях»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Федеральный закон от 08.08.2001 г. №129-ФЗ «О государственной регистрации юридических лиц и индивидуальных предпринимателей»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291"/>
            <a:ext cx="7772400" cy="6944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чего все начиналось</a:t>
            </a:r>
            <a:endParaRPr lang="ru-RU" sz="4000" b="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Отряд появился осенью 2011 года, когда в Твери пропал Серёжа Голосов. 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1916832"/>
            <a:ext cx="38570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«Пропал человек, нашлись люди, которым не все равно. И пошло-поехало. Первые неумело организованные поиски, первые убитые по лесу и помойкам кеды, недоуменные взгляды официальных структур ("Кто эти не вполне адекватные ребята?"). Старались, искали, покупали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берцы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вместо кроссовок, печатали тысячами ориентировки, клеили, жили поисками и на поисках.»</a:t>
            </a:r>
          </a:p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Анна Цветкова, ВПСО "Сова", 1 августа 2016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Картинки по запросу сергей голо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4536504" cy="34023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11322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Отряд осуществляет свою деятельность в соответствии с 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действующим законодательством РФ и Тверской  обл.,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общепризнанными принципами и нормами международного права.</a:t>
            </a: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Отряд взаимодействует с: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Министерствами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ведомствами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объединениями, принимающими участие в решении задач по поиску пропавших людей в Тверской области</a:t>
            </a:r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Отряд может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вступать в международные общественные организации, их союзы,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приобретать права и нести обязанности, соответствующие статусу этих международных общественных организаций,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поддерживать прямые международные контакты и связи в порядке, установленном действующим законодательством.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приобретать имущественные и личные неимущественные права и нести обязанности,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исцом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ответчиком в суде, арбитраже и третейском судах,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заключать соглашения, контракты, договоры,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иметь расчетный и иные счета в рублях и валюте в кредитно-банковых учреждения.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r>
              <a:rPr lang="ru-RU" dirty="0" smtClean="0"/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Содействие уполномоченным органам и структурам;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-Развитие добровольнического поискового движения;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-Формирование позитивного общественного мнения;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/>
          <a:lstStyle/>
          <a:p>
            <a:r>
              <a:rPr lang="ru-RU" dirty="0" smtClean="0"/>
              <a:t>-Организация работы по поиску;</a:t>
            </a:r>
          </a:p>
          <a:p>
            <a:r>
              <a:rPr lang="ru-RU" dirty="0" smtClean="0"/>
              <a:t>-Обеспечение взаимодействия Отряда, правоохранительных органов и МЧС с населением;</a:t>
            </a:r>
          </a:p>
          <a:p>
            <a:r>
              <a:rPr lang="ru-RU" dirty="0" smtClean="0"/>
              <a:t>-Поддержка благотворительной деятельности;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стейкхолдеров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187952"/>
          </a:xfrm>
        </p:spPr>
        <p:txBody>
          <a:bodyPr/>
          <a:lstStyle/>
          <a:p>
            <a:pPr lvl="0"/>
            <a:r>
              <a:rPr lang="ru-RU" dirty="0" smtClean="0"/>
              <a:t>Действия кого могут привести к </a:t>
            </a:r>
            <a:r>
              <a:rPr lang="ru-RU" dirty="0" err="1" smtClean="0"/>
              <a:t>недостижению</a:t>
            </a:r>
            <a:r>
              <a:rPr lang="ru-RU" dirty="0" smtClean="0"/>
              <a:t> целей проекта?</a:t>
            </a:r>
          </a:p>
          <a:p>
            <a:pPr lvl="0"/>
            <a:r>
              <a:rPr lang="ru-RU" dirty="0" smtClean="0"/>
              <a:t>Кто больше всего заинтересован в выполнении данного проекта?</a:t>
            </a:r>
          </a:p>
          <a:p>
            <a:pPr lvl="0"/>
            <a:r>
              <a:rPr lang="ru-RU" dirty="0" smtClean="0"/>
              <a:t>Существовал ли подобный проект ранее? Если да, то был ли он успешным?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851920" y="5373216"/>
            <a:ext cx="1440160" cy="1080120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Волонтеры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Родственники и близкие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Министерства, ведения, объединения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Полиция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Юридические лица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82</TotalTime>
  <Words>538</Words>
  <Application>Microsoft Office PowerPoint</Application>
  <PresentationFormat>Экран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Тверской Волонтерский Поисково-Спасательный Отряд (ВПСО) «Сова»</vt:lpstr>
      <vt:lpstr>Анкетные данные</vt:lpstr>
      <vt:lpstr>НПА регулирующие деятельность организации</vt:lpstr>
      <vt:lpstr>С чего все начиналось</vt:lpstr>
      <vt:lpstr>Слайд 5</vt:lpstr>
      <vt:lpstr>Цели</vt:lpstr>
      <vt:lpstr>Задачи</vt:lpstr>
      <vt:lpstr>Анализ стейкхолдеров.</vt:lpstr>
      <vt:lpstr>Слайд 9</vt:lpstr>
      <vt:lpstr>Система финансирования и ресурсообеспеченности</vt:lpstr>
      <vt:lpstr>Эффективность деятельности</vt:lpstr>
      <vt:lpstr>Российский опыт</vt:lpstr>
      <vt:lpstr>Зарубежный опыт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чего все начиналось</dc:title>
  <dc:creator>User</dc:creator>
  <cp:lastModifiedBy>User</cp:lastModifiedBy>
  <cp:revision>11</cp:revision>
  <dcterms:modified xsi:type="dcterms:W3CDTF">2017-11-02T05:35:02Z</dcterms:modified>
</cp:coreProperties>
</file>