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78020-3818-49CD-AB4F-734E314DCF6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7BB2EE-9E52-4984-AE7F-3421E7472268}">
      <dgm:prSet phldrT="[Текст]"/>
      <dgm:spPr/>
      <dgm:t>
        <a:bodyPr/>
        <a:lstStyle/>
        <a:p>
          <a:r>
            <a:rPr lang="ru-RU" dirty="0" smtClean="0"/>
            <a:t>Власть</a:t>
          </a:r>
          <a:endParaRPr lang="ru-RU" dirty="0"/>
        </a:p>
      </dgm:t>
    </dgm:pt>
    <dgm:pt modelId="{5FF6B22C-5BDD-428C-B256-D7960D4B2053}" type="parTrans" cxnId="{6ECFD5CA-A312-47A7-AD68-B7EC5BDEE2B8}">
      <dgm:prSet/>
      <dgm:spPr/>
      <dgm:t>
        <a:bodyPr/>
        <a:lstStyle/>
        <a:p>
          <a:endParaRPr lang="ru-RU"/>
        </a:p>
      </dgm:t>
    </dgm:pt>
    <dgm:pt modelId="{BDA5CE13-9D70-4944-87CB-DE47F0E32263}" type="sibTrans" cxnId="{6ECFD5CA-A312-47A7-AD68-B7EC5BDEE2B8}">
      <dgm:prSet/>
      <dgm:spPr/>
      <dgm:t>
        <a:bodyPr/>
        <a:lstStyle/>
        <a:p>
          <a:endParaRPr lang="ru-RU"/>
        </a:p>
      </dgm:t>
    </dgm:pt>
    <dgm:pt modelId="{9507C8F1-270F-4F97-AD46-C189B1540CB7}">
      <dgm:prSet phldrT="[Текст]"/>
      <dgm:spPr/>
      <dgm:t>
        <a:bodyPr/>
        <a:lstStyle/>
        <a:p>
          <a:r>
            <a:rPr lang="ru-RU" dirty="0" smtClean="0"/>
            <a:t>Законодательная</a:t>
          </a:r>
          <a:endParaRPr lang="ru-RU" dirty="0"/>
        </a:p>
      </dgm:t>
    </dgm:pt>
    <dgm:pt modelId="{E1539BFA-5DD4-4EF7-B883-B38B1A2D5F80}" type="parTrans" cxnId="{4845D328-8995-4C9C-BEEE-F389A2AE2B00}">
      <dgm:prSet/>
      <dgm:spPr/>
      <dgm:t>
        <a:bodyPr/>
        <a:lstStyle/>
        <a:p>
          <a:endParaRPr lang="ru-RU"/>
        </a:p>
      </dgm:t>
    </dgm:pt>
    <dgm:pt modelId="{040097EC-4C27-4033-A304-4C99401E1FAB}" type="sibTrans" cxnId="{4845D328-8995-4C9C-BEEE-F389A2AE2B00}">
      <dgm:prSet/>
      <dgm:spPr/>
      <dgm:t>
        <a:bodyPr/>
        <a:lstStyle/>
        <a:p>
          <a:endParaRPr lang="ru-RU"/>
        </a:p>
      </dgm:t>
    </dgm:pt>
    <dgm:pt modelId="{DCF5B92F-9976-4B55-AAA3-448FBFD38B6C}">
      <dgm:prSet phldrT="[Текст]"/>
      <dgm:spPr/>
      <dgm:t>
        <a:bodyPr/>
        <a:lstStyle/>
        <a:p>
          <a:r>
            <a:rPr lang="ru-RU" dirty="0" smtClean="0"/>
            <a:t>Судебная</a:t>
          </a:r>
          <a:endParaRPr lang="ru-RU" dirty="0"/>
        </a:p>
      </dgm:t>
    </dgm:pt>
    <dgm:pt modelId="{9DE9BF47-D42D-46D2-B818-042648C3A823}" type="parTrans" cxnId="{DEDF1681-BEC8-4F8A-B1C8-84E2DAE0F3E7}">
      <dgm:prSet/>
      <dgm:spPr/>
      <dgm:t>
        <a:bodyPr/>
        <a:lstStyle/>
        <a:p>
          <a:endParaRPr lang="ru-RU"/>
        </a:p>
      </dgm:t>
    </dgm:pt>
    <dgm:pt modelId="{F64CD477-C773-4AC3-8B41-F56BD707AC8C}" type="sibTrans" cxnId="{DEDF1681-BEC8-4F8A-B1C8-84E2DAE0F3E7}">
      <dgm:prSet/>
      <dgm:spPr/>
      <dgm:t>
        <a:bodyPr/>
        <a:lstStyle/>
        <a:p>
          <a:endParaRPr lang="ru-RU"/>
        </a:p>
      </dgm:t>
    </dgm:pt>
    <dgm:pt modelId="{0786F60C-27CA-4915-9E89-76539C8770BB}">
      <dgm:prSet phldrT="[Текст]"/>
      <dgm:spPr/>
      <dgm:t>
        <a:bodyPr/>
        <a:lstStyle/>
        <a:p>
          <a:r>
            <a:rPr lang="ru-RU" dirty="0" smtClean="0"/>
            <a:t>Исполнительная</a:t>
          </a:r>
          <a:endParaRPr lang="ru-RU" dirty="0"/>
        </a:p>
      </dgm:t>
    </dgm:pt>
    <dgm:pt modelId="{F1BF18D9-BA91-402F-8ECB-B1F9BB5218B4}" type="parTrans" cxnId="{9FB4C494-2D08-433E-96EA-1CE318BA9084}">
      <dgm:prSet/>
      <dgm:spPr/>
      <dgm:t>
        <a:bodyPr/>
        <a:lstStyle/>
        <a:p>
          <a:endParaRPr lang="ru-RU"/>
        </a:p>
      </dgm:t>
    </dgm:pt>
    <dgm:pt modelId="{CA372050-4D96-46C6-AAA3-19B31856FEE5}" type="sibTrans" cxnId="{9FB4C494-2D08-433E-96EA-1CE318BA9084}">
      <dgm:prSet/>
      <dgm:spPr/>
      <dgm:t>
        <a:bodyPr/>
        <a:lstStyle/>
        <a:p>
          <a:endParaRPr lang="ru-RU"/>
        </a:p>
      </dgm:t>
    </dgm:pt>
    <dgm:pt modelId="{3E5DCD8A-76DF-4625-881A-C0407F75D76D}" type="pres">
      <dgm:prSet presAssocID="{A9578020-3818-49CD-AB4F-734E314DCF6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A942957-B728-4BCF-850F-E7A210B75086}" type="pres">
      <dgm:prSet presAssocID="{367BB2EE-9E52-4984-AE7F-3421E7472268}" presName="hierRoot1" presStyleCnt="0"/>
      <dgm:spPr/>
    </dgm:pt>
    <dgm:pt modelId="{855917C2-2E87-4845-9413-6E733CCB51A0}" type="pres">
      <dgm:prSet presAssocID="{367BB2EE-9E52-4984-AE7F-3421E7472268}" presName="composite" presStyleCnt="0"/>
      <dgm:spPr/>
    </dgm:pt>
    <dgm:pt modelId="{2C9B36DB-551B-478C-94BE-94BF9972D828}" type="pres">
      <dgm:prSet presAssocID="{367BB2EE-9E52-4984-AE7F-3421E7472268}" presName="background" presStyleLbl="node0" presStyleIdx="0" presStyleCnt="1"/>
      <dgm:spPr/>
    </dgm:pt>
    <dgm:pt modelId="{B79296A2-86A3-47C3-9473-4039057D58ED}" type="pres">
      <dgm:prSet presAssocID="{367BB2EE-9E52-4984-AE7F-3421E7472268}" presName="text" presStyleLbl="fgAcc0" presStyleIdx="0" presStyleCnt="1">
        <dgm:presLayoutVars>
          <dgm:chPref val="3"/>
        </dgm:presLayoutVars>
      </dgm:prSet>
      <dgm:spPr/>
    </dgm:pt>
    <dgm:pt modelId="{DF8F98DF-AB60-4B61-BF41-291A55346DAF}" type="pres">
      <dgm:prSet presAssocID="{367BB2EE-9E52-4984-AE7F-3421E7472268}" presName="hierChild2" presStyleCnt="0"/>
      <dgm:spPr/>
    </dgm:pt>
    <dgm:pt modelId="{8D8E3DD9-2638-4D97-8A05-8648CD2558CF}" type="pres">
      <dgm:prSet presAssocID="{E1539BFA-5DD4-4EF7-B883-B38B1A2D5F80}" presName="Name10" presStyleLbl="parChTrans1D2" presStyleIdx="0" presStyleCnt="3"/>
      <dgm:spPr/>
    </dgm:pt>
    <dgm:pt modelId="{3CEC86D5-146B-4094-9AC3-1E3A02C07ECB}" type="pres">
      <dgm:prSet presAssocID="{9507C8F1-270F-4F97-AD46-C189B1540CB7}" presName="hierRoot2" presStyleCnt="0"/>
      <dgm:spPr/>
    </dgm:pt>
    <dgm:pt modelId="{6F12FDDF-3DCD-4789-8AA9-7226706BADB1}" type="pres">
      <dgm:prSet presAssocID="{9507C8F1-270F-4F97-AD46-C189B1540CB7}" presName="composite2" presStyleCnt="0"/>
      <dgm:spPr/>
    </dgm:pt>
    <dgm:pt modelId="{640FDC99-F5F7-4463-B6F3-F9422F97F7E2}" type="pres">
      <dgm:prSet presAssocID="{9507C8F1-270F-4F97-AD46-C189B1540CB7}" presName="background2" presStyleLbl="node2" presStyleIdx="0" presStyleCnt="3"/>
      <dgm:spPr/>
    </dgm:pt>
    <dgm:pt modelId="{60C6052C-CF4C-4004-BB59-0F49F65F8D31}" type="pres">
      <dgm:prSet presAssocID="{9507C8F1-270F-4F97-AD46-C189B1540CB7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7497C3-3D4D-4BBF-8CF4-B776968FDB39}" type="pres">
      <dgm:prSet presAssocID="{9507C8F1-270F-4F97-AD46-C189B1540CB7}" presName="hierChild3" presStyleCnt="0"/>
      <dgm:spPr/>
    </dgm:pt>
    <dgm:pt modelId="{6A516A60-0867-46C4-9920-4CD97DB9CA71}" type="pres">
      <dgm:prSet presAssocID="{F1BF18D9-BA91-402F-8ECB-B1F9BB5218B4}" presName="Name10" presStyleLbl="parChTrans1D2" presStyleIdx="1" presStyleCnt="3"/>
      <dgm:spPr/>
    </dgm:pt>
    <dgm:pt modelId="{25B2590B-695D-4A18-931D-0B0E3983696E}" type="pres">
      <dgm:prSet presAssocID="{0786F60C-27CA-4915-9E89-76539C8770BB}" presName="hierRoot2" presStyleCnt="0"/>
      <dgm:spPr/>
    </dgm:pt>
    <dgm:pt modelId="{57D1FCF3-2A31-415A-9EFD-C678161C79D1}" type="pres">
      <dgm:prSet presAssocID="{0786F60C-27CA-4915-9E89-76539C8770BB}" presName="composite2" presStyleCnt="0"/>
      <dgm:spPr/>
    </dgm:pt>
    <dgm:pt modelId="{7F106158-3433-49E3-A350-C2F4351E5944}" type="pres">
      <dgm:prSet presAssocID="{0786F60C-27CA-4915-9E89-76539C8770BB}" presName="background2" presStyleLbl="node2" presStyleIdx="1" presStyleCnt="3"/>
      <dgm:spPr/>
    </dgm:pt>
    <dgm:pt modelId="{7B30B87A-A037-43F0-973A-A089B19885B3}" type="pres">
      <dgm:prSet presAssocID="{0786F60C-27CA-4915-9E89-76539C8770BB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A88B5A-ECAE-4F09-8DD0-1252E11A5985}" type="pres">
      <dgm:prSet presAssocID="{0786F60C-27CA-4915-9E89-76539C8770BB}" presName="hierChild3" presStyleCnt="0"/>
      <dgm:spPr/>
    </dgm:pt>
    <dgm:pt modelId="{7A83FF70-BD0A-4A39-8F06-8F35170369C0}" type="pres">
      <dgm:prSet presAssocID="{9DE9BF47-D42D-46D2-B818-042648C3A823}" presName="Name10" presStyleLbl="parChTrans1D2" presStyleIdx="2" presStyleCnt="3"/>
      <dgm:spPr/>
    </dgm:pt>
    <dgm:pt modelId="{61574299-C7AC-4662-8569-04701A19EB6E}" type="pres">
      <dgm:prSet presAssocID="{DCF5B92F-9976-4B55-AAA3-448FBFD38B6C}" presName="hierRoot2" presStyleCnt="0"/>
      <dgm:spPr/>
    </dgm:pt>
    <dgm:pt modelId="{FC2717D7-06D6-4D01-9E30-AA9026D40A2C}" type="pres">
      <dgm:prSet presAssocID="{DCF5B92F-9976-4B55-AAA3-448FBFD38B6C}" presName="composite2" presStyleCnt="0"/>
      <dgm:spPr/>
    </dgm:pt>
    <dgm:pt modelId="{46CB0B36-8E62-4481-83DF-19C4B853EB83}" type="pres">
      <dgm:prSet presAssocID="{DCF5B92F-9976-4B55-AAA3-448FBFD38B6C}" presName="background2" presStyleLbl="node2" presStyleIdx="2" presStyleCnt="3"/>
      <dgm:spPr/>
    </dgm:pt>
    <dgm:pt modelId="{F2191470-FBC4-4A68-A03A-5A39C9D9AB77}" type="pres">
      <dgm:prSet presAssocID="{DCF5B92F-9976-4B55-AAA3-448FBFD38B6C}" presName="text2" presStyleLbl="fgAcc2" presStyleIdx="2" presStyleCnt="3">
        <dgm:presLayoutVars>
          <dgm:chPref val="3"/>
        </dgm:presLayoutVars>
      </dgm:prSet>
      <dgm:spPr/>
    </dgm:pt>
    <dgm:pt modelId="{C2D47650-28D2-4964-84D7-ACA24B4AADE3}" type="pres">
      <dgm:prSet presAssocID="{DCF5B92F-9976-4B55-AAA3-448FBFD38B6C}" presName="hierChild3" presStyleCnt="0"/>
      <dgm:spPr/>
    </dgm:pt>
  </dgm:ptLst>
  <dgm:cxnLst>
    <dgm:cxn modelId="{4845D328-8995-4C9C-BEEE-F389A2AE2B00}" srcId="{367BB2EE-9E52-4984-AE7F-3421E7472268}" destId="{9507C8F1-270F-4F97-AD46-C189B1540CB7}" srcOrd="0" destOrd="0" parTransId="{E1539BFA-5DD4-4EF7-B883-B38B1A2D5F80}" sibTransId="{040097EC-4C27-4033-A304-4C99401E1FAB}"/>
    <dgm:cxn modelId="{991B25FF-850C-449C-8E20-29F6E02A99E8}" type="presOf" srcId="{F1BF18D9-BA91-402F-8ECB-B1F9BB5218B4}" destId="{6A516A60-0867-46C4-9920-4CD97DB9CA71}" srcOrd="0" destOrd="0" presId="urn:microsoft.com/office/officeart/2005/8/layout/hierarchy1"/>
    <dgm:cxn modelId="{9FB4C494-2D08-433E-96EA-1CE318BA9084}" srcId="{367BB2EE-9E52-4984-AE7F-3421E7472268}" destId="{0786F60C-27CA-4915-9E89-76539C8770BB}" srcOrd="1" destOrd="0" parTransId="{F1BF18D9-BA91-402F-8ECB-B1F9BB5218B4}" sibTransId="{CA372050-4D96-46C6-AAA3-19B31856FEE5}"/>
    <dgm:cxn modelId="{D9E37768-001A-4E3D-87A1-4A69F345E63A}" type="presOf" srcId="{367BB2EE-9E52-4984-AE7F-3421E7472268}" destId="{B79296A2-86A3-47C3-9473-4039057D58ED}" srcOrd="0" destOrd="0" presId="urn:microsoft.com/office/officeart/2005/8/layout/hierarchy1"/>
    <dgm:cxn modelId="{6ECFD5CA-A312-47A7-AD68-B7EC5BDEE2B8}" srcId="{A9578020-3818-49CD-AB4F-734E314DCF60}" destId="{367BB2EE-9E52-4984-AE7F-3421E7472268}" srcOrd="0" destOrd="0" parTransId="{5FF6B22C-5BDD-428C-B256-D7960D4B2053}" sibTransId="{BDA5CE13-9D70-4944-87CB-DE47F0E32263}"/>
    <dgm:cxn modelId="{7C612E0F-DE03-47AD-889C-2E0A9A985B92}" type="presOf" srcId="{9507C8F1-270F-4F97-AD46-C189B1540CB7}" destId="{60C6052C-CF4C-4004-BB59-0F49F65F8D31}" srcOrd="0" destOrd="0" presId="urn:microsoft.com/office/officeart/2005/8/layout/hierarchy1"/>
    <dgm:cxn modelId="{5611CB37-0CDB-4B7F-A592-DB8399122F8C}" type="presOf" srcId="{A9578020-3818-49CD-AB4F-734E314DCF60}" destId="{3E5DCD8A-76DF-4625-881A-C0407F75D76D}" srcOrd="0" destOrd="0" presId="urn:microsoft.com/office/officeart/2005/8/layout/hierarchy1"/>
    <dgm:cxn modelId="{95F3B92F-A94D-44E3-B011-9BB16D4B8005}" type="presOf" srcId="{0786F60C-27CA-4915-9E89-76539C8770BB}" destId="{7B30B87A-A037-43F0-973A-A089B19885B3}" srcOrd="0" destOrd="0" presId="urn:microsoft.com/office/officeart/2005/8/layout/hierarchy1"/>
    <dgm:cxn modelId="{75BE8B87-48A5-4D07-8285-26E63E0BED62}" type="presOf" srcId="{E1539BFA-5DD4-4EF7-B883-B38B1A2D5F80}" destId="{8D8E3DD9-2638-4D97-8A05-8648CD2558CF}" srcOrd="0" destOrd="0" presId="urn:microsoft.com/office/officeart/2005/8/layout/hierarchy1"/>
    <dgm:cxn modelId="{6D0FFB05-3EBF-4784-AD63-3B0FE18DD723}" type="presOf" srcId="{9DE9BF47-D42D-46D2-B818-042648C3A823}" destId="{7A83FF70-BD0A-4A39-8F06-8F35170369C0}" srcOrd="0" destOrd="0" presId="urn:microsoft.com/office/officeart/2005/8/layout/hierarchy1"/>
    <dgm:cxn modelId="{DEDF1681-BEC8-4F8A-B1C8-84E2DAE0F3E7}" srcId="{367BB2EE-9E52-4984-AE7F-3421E7472268}" destId="{DCF5B92F-9976-4B55-AAA3-448FBFD38B6C}" srcOrd="2" destOrd="0" parTransId="{9DE9BF47-D42D-46D2-B818-042648C3A823}" sibTransId="{F64CD477-C773-4AC3-8B41-F56BD707AC8C}"/>
    <dgm:cxn modelId="{67F4ED8B-C736-4723-8A0A-F76B02D06E06}" type="presOf" srcId="{DCF5B92F-9976-4B55-AAA3-448FBFD38B6C}" destId="{F2191470-FBC4-4A68-A03A-5A39C9D9AB77}" srcOrd="0" destOrd="0" presId="urn:microsoft.com/office/officeart/2005/8/layout/hierarchy1"/>
    <dgm:cxn modelId="{602DAE30-9A0F-4373-A86A-7D852E20E0E7}" type="presParOf" srcId="{3E5DCD8A-76DF-4625-881A-C0407F75D76D}" destId="{1A942957-B728-4BCF-850F-E7A210B75086}" srcOrd="0" destOrd="0" presId="urn:microsoft.com/office/officeart/2005/8/layout/hierarchy1"/>
    <dgm:cxn modelId="{3D47A42F-01B0-4E98-BD89-F235EFDDFA63}" type="presParOf" srcId="{1A942957-B728-4BCF-850F-E7A210B75086}" destId="{855917C2-2E87-4845-9413-6E733CCB51A0}" srcOrd="0" destOrd="0" presId="urn:microsoft.com/office/officeart/2005/8/layout/hierarchy1"/>
    <dgm:cxn modelId="{15EB6ECB-9BF5-4D77-A6AF-55BD4792EC1D}" type="presParOf" srcId="{855917C2-2E87-4845-9413-6E733CCB51A0}" destId="{2C9B36DB-551B-478C-94BE-94BF9972D828}" srcOrd="0" destOrd="0" presId="urn:microsoft.com/office/officeart/2005/8/layout/hierarchy1"/>
    <dgm:cxn modelId="{B0C2C936-7ECD-4793-8DC9-6302A17AE64F}" type="presParOf" srcId="{855917C2-2E87-4845-9413-6E733CCB51A0}" destId="{B79296A2-86A3-47C3-9473-4039057D58ED}" srcOrd="1" destOrd="0" presId="urn:microsoft.com/office/officeart/2005/8/layout/hierarchy1"/>
    <dgm:cxn modelId="{6C963B58-D4A6-45E7-8914-C3564C02670A}" type="presParOf" srcId="{1A942957-B728-4BCF-850F-E7A210B75086}" destId="{DF8F98DF-AB60-4B61-BF41-291A55346DAF}" srcOrd="1" destOrd="0" presId="urn:microsoft.com/office/officeart/2005/8/layout/hierarchy1"/>
    <dgm:cxn modelId="{28AA87B1-5E81-4500-BB0F-EAA1CA36F9BF}" type="presParOf" srcId="{DF8F98DF-AB60-4B61-BF41-291A55346DAF}" destId="{8D8E3DD9-2638-4D97-8A05-8648CD2558CF}" srcOrd="0" destOrd="0" presId="urn:microsoft.com/office/officeart/2005/8/layout/hierarchy1"/>
    <dgm:cxn modelId="{E78C332F-D466-4B44-8352-66758B0EF86B}" type="presParOf" srcId="{DF8F98DF-AB60-4B61-BF41-291A55346DAF}" destId="{3CEC86D5-146B-4094-9AC3-1E3A02C07ECB}" srcOrd="1" destOrd="0" presId="urn:microsoft.com/office/officeart/2005/8/layout/hierarchy1"/>
    <dgm:cxn modelId="{ABAC4EA1-3F4B-4626-BF57-6FB3332E5194}" type="presParOf" srcId="{3CEC86D5-146B-4094-9AC3-1E3A02C07ECB}" destId="{6F12FDDF-3DCD-4789-8AA9-7226706BADB1}" srcOrd="0" destOrd="0" presId="urn:microsoft.com/office/officeart/2005/8/layout/hierarchy1"/>
    <dgm:cxn modelId="{D6B792D0-7E56-47CA-82A1-BD56BCFFC142}" type="presParOf" srcId="{6F12FDDF-3DCD-4789-8AA9-7226706BADB1}" destId="{640FDC99-F5F7-4463-B6F3-F9422F97F7E2}" srcOrd="0" destOrd="0" presId="urn:microsoft.com/office/officeart/2005/8/layout/hierarchy1"/>
    <dgm:cxn modelId="{10B7027F-966D-4025-BB37-C2F8A1B041C3}" type="presParOf" srcId="{6F12FDDF-3DCD-4789-8AA9-7226706BADB1}" destId="{60C6052C-CF4C-4004-BB59-0F49F65F8D31}" srcOrd="1" destOrd="0" presId="urn:microsoft.com/office/officeart/2005/8/layout/hierarchy1"/>
    <dgm:cxn modelId="{E390A12B-52A2-4EB6-BEF1-5437C773E737}" type="presParOf" srcId="{3CEC86D5-146B-4094-9AC3-1E3A02C07ECB}" destId="{047497C3-3D4D-4BBF-8CF4-B776968FDB39}" srcOrd="1" destOrd="0" presId="urn:microsoft.com/office/officeart/2005/8/layout/hierarchy1"/>
    <dgm:cxn modelId="{CACC0F30-0710-4B8C-8A0F-E8972E1CACE2}" type="presParOf" srcId="{DF8F98DF-AB60-4B61-BF41-291A55346DAF}" destId="{6A516A60-0867-46C4-9920-4CD97DB9CA71}" srcOrd="2" destOrd="0" presId="urn:microsoft.com/office/officeart/2005/8/layout/hierarchy1"/>
    <dgm:cxn modelId="{D50ABDE1-E722-4B79-A6D8-C1BDF1D7B981}" type="presParOf" srcId="{DF8F98DF-AB60-4B61-BF41-291A55346DAF}" destId="{25B2590B-695D-4A18-931D-0B0E3983696E}" srcOrd="3" destOrd="0" presId="urn:microsoft.com/office/officeart/2005/8/layout/hierarchy1"/>
    <dgm:cxn modelId="{4D31A1BA-6E21-4F6D-9B69-78BFB557E522}" type="presParOf" srcId="{25B2590B-695D-4A18-931D-0B0E3983696E}" destId="{57D1FCF3-2A31-415A-9EFD-C678161C79D1}" srcOrd="0" destOrd="0" presId="urn:microsoft.com/office/officeart/2005/8/layout/hierarchy1"/>
    <dgm:cxn modelId="{7CF43F00-C63B-4673-9C6C-1FC332E0C31F}" type="presParOf" srcId="{57D1FCF3-2A31-415A-9EFD-C678161C79D1}" destId="{7F106158-3433-49E3-A350-C2F4351E5944}" srcOrd="0" destOrd="0" presId="urn:microsoft.com/office/officeart/2005/8/layout/hierarchy1"/>
    <dgm:cxn modelId="{2C0D8D49-79E9-4CBF-A3D2-7A2666B55206}" type="presParOf" srcId="{57D1FCF3-2A31-415A-9EFD-C678161C79D1}" destId="{7B30B87A-A037-43F0-973A-A089B19885B3}" srcOrd="1" destOrd="0" presId="urn:microsoft.com/office/officeart/2005/8/layout/hierarchy1"/>
    <dgm:cxn modelId="{2DA43769-FF27-4EE9-8B7A-F2B98D2C57A5}" type="presParOf" srcId="{25B2590B-695D-4A18-931D-0B0E3983696E}" destId="{9AA88B5A-ECAE-4F09-8DD0-1252E11A5985}" srcOrd="1" destOrd="0" presId="urn:microsoft.com/office/officeart/2005/8/layout/hierarchy1"/>
    <dgm:cxn modelId="{3B02F1C4-9E41-460B-B963-E371BBCCA083}" type="presParOf" srcId="{DF8F98DF-AB60-4B61-BF41-291A55346DAF}" destId="{7A83FF70-BD0A-4A39-8F06-8F35170369C0}" srcOrd="4" destOrd="0" presId="urn:microsoft.com/office/officeart/2005/8/layout/hierarchy1"/>
    <dgm:cxn modelId="{D98EF280-5AC4-414D-9048-140CF3B7F73A}" type="presParOf" srcId="{DF8F98DF-AB60-4B61-BF41-291A55346DAF}" destId="{61574299-C7AC-4662-8569-04701A19EB6E}" srcOrd="5" destOrd="0" presId="urn:microsoft.com/office/officeart/2005/8/layout/hierarchy1"/>
    <dgm:cxn modelId="{83FFEABF-5141-4F5D-A493-3048D2891401}" type="presParOf" srcId="{61574299-C7AC-4662-8569-04701A19EB6E}" destId="{FC2717D7-06D6-4D01-9E30-AA9026D40A2C}" srcOrd="0" destOrd="0" presId="urn:microsoft.com/office/officeart/2005/8/layout/hierarchy1"/>
    <dgm:cxn modelId="{EF976573-3219-4AE5-BB8D-989426C619FA}" type="presParOf" srcId="{FC2717D7-06D6-4D01-9E30-AA9026D40A2C}" destId="{46CB0B36-8E62-4481-83DF-19C4B853EB83}" srcOrd="0" destOrd="0" presId="urn:microsoft.com/office/officeart/2005/8/layout/hierarchy1"/>
    <dgm:cxn modelId="{3E3B26A0-2D8B-4B7F-8B86-2C2F335404AB}" type="presParOf" srcId="{FC2717D7-06D6-4D01-9E30-AA9026D40A2C}" destId="{F2191470-FBC4-4A68-A03A-5A39C9D9AB77}" srcOrd="1" destOrd="0" presId="urn:microsoft.com/office/officeart/2005/8/layout/hierarchy1"/>
    <dgm:cxn modelId="{497CA915-AAD1-423B-B4A6-CE5C838DB113}" type="presParOf" srcId="{61574299-C7AC-4662-8569-04701A19EB6E}" destId="{C2D47650-28D2-4964-84D7-ACA24B4AADE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0EEFBC-8596-4DF5-BC3B-F14884EEB5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9E6837-4E18-45C8-8B99-6BA170BF8248}">
      <dgm:prSet phldrT="[Текст]"/>
      <dgm:spPr/>
      <dgm:t>
        <a:bodyPr/>
        <a:lstStyle/>
        <a:p>
          <a:r>
            <a:rPr lang="ru-RU" dirty="0" smtClean="0"/>
            <a:t>Палата представителей</a:t>
          </a:r>
          <a:endParaRPr lang="ru-RU" dirty="0"/>
        </a:p>
      </dgm:t>
    </dgm:pt>
    <dgm:pt modelId="{70BE2114-6F63-4B8C-B816-578FFC4270D0}" type="parTrans" cxnId="{E6D50B29-CDA0-44EB-A557-E2B3D0AE1343}">
      <dgm:prSet/>
      <dgm:spPr/>
      <dgm:t>
        <a:bodyPr/>
        <a:lstStyle/>
        <a:p>
          <a:endParaRPr lang="ru-RU"/>
        </a:p>
      </dgm:t>
    </dgm:pt>
    <dgm:pt modelId="{D8603E65-7E63-4A14-B8B3-76425834FA66}" type="sibTrans" cxnId="{E6D50B29-CDA0-44EB-A557-E2B3D0AE1343}">
      <dgm:prSet/>
      <dgm:spPr/>
      <dgm:t>
        <a:bodyPr/>
        <a:lstStyle/>
        <a:p>
          <a:endParaRPr lang="ru-RU"/>
        </a:p>
      </dgm:t>
    </dgm:pt>
    <dgm:pt modelId="{E24DB2F8-CC08-43EB-B7B0-99B67EE01632}">
      <dgm:prSet phldrT="[Текст]"/>
      <dgm:spPr/>
      <dgm:t>
        <a:bodyPr/>
        <a:lstStyle/>
        <a:p>
          <a:r>
            <a:rPr lang="ru-RU" dirty="0" smtClean="0"/>
            <a:t>Около 500 депутатов</a:t>
          </a:r>
          <a:endParaRPr lang="ru-RU" dirty="0"/>
        </a:p>
      </dgm:t>
    </dgm:pt>
    <dgm:pt modelId="{F47BA349-E8D2-433C-ABA6-8A700535E015}" type="parTrans" cxnId="{7866C830-6D1D-41DB-8D65-C3B6A841495E}">
      <dgm:prSet/>
      <dgm:spPr/>
      <dgm:t>
        <a:bodyPr/>
        <a:lstStyle/>
        <a:p>
          <a:endParaRPr lang="ru-RU"/>
        </a:p>
      </dgm:t>
    </dgm:pt>
    <dgm:pt modelId="{ECF10CFD-3F22-4BD7-BBC9-99A442AEAA85}" type="sibTrans" cxnId="{7866C830-6D1D-41DB-8D65-C3B6A841495E}">
      <dgm:prSet/>
      <dgm:spPr/>
      <dgm:t>
        <a:bodyPr/>
        <a:lstStyle/>
        <a:p>
          <a:endParaRPr lang="ru-RU"/>
        </a:p>
      </dgm:t>
    </dgm:pt>
    <dgm:pt modelId="{24F72D29-A5B2-4F43-AF74-6AD47BE71D23}">
      <dgm:prSet phldrT="[Текст]"/>
      <dgm:spPr/>
      <dgm:t>
        <a:bodyPr/>
        <a:lstStyle/>
        <a:p>
          <a:r>
            <a:rPr lang="ru-RU" dirty="0" smtClean="0"/>
            <a:t>Палата советников</a:t>
          </a:r>
          <a:endParaRPr lang="ru-RU" dirty="0"/>
        </a:p>
      </dgm:t>
    </dgm:pt>
    <dgm:pt modelId="{33C84D51-ACB3-4DA2-9875-6CA8308432DC}" type="parTrans" cxnId="{3F51B02E-3FBC-4EFC-B6CE-553C48691B7A}">
      <dgm:prSet/>
      <dgm:spPr/>
      <dgm:t>
        <a:bodyPr/>
        <a:lstStyle/>
        <a:p>
          <a:endParaRPr lang="ru-RU"/>
        </a:p>
      </dgm:t>
    </dgm:pt>
    <dgm:pt modelId="{D59BAAB3-FBB7-4141-84EE-796E231EDD53}" type="sibTrans" cxnId="{3F51B02E-3FBC-4EFC-B6CE-553C48691B7A}">
      <dgm:prSet/>
      <dgm:spPr/>
      <dgm:t>
        <a:bodyPr/>
        <a:lstStyle/>
        <a:p>
          <a:endParaRPr lang="ru-RU"/>
        </a:p>
      </dgm:t>
    </dgm:pt>
    <dgm:pt modelId="{60389802-1923-40A8-9B7A-3E643168BF54}">
      <dgm:prSet phldrT="[Текст]"/>
      <dgm:spPr/>
      <dgm:t>
        <a:bodyPr/>
        <a:lstStyle/>
        <a:p>
          <a:r>
            <a:rPr lang="ru-RU" dirty="0" smtClean="0"/>
            <a:t>Около 250 депутатов</a:t>
          </a:r>
          <a:endParaRPr lang="ru-RU" dirty="0"/>
        </a:p>
      </dgm:t>
    </dgm:pt>
    <dgm:pt modelId="{D378D919-8A97-4DF2-9CB7-59D7F181D07B}" type="parTrans" cxnId="{59966444-D66F-4D50-952E-701A1926BDC7}">
      <dgm:prSet/>
      <dgm:spPr/>
      <dgm:t>
        <a:bodyPr/>
        <a:lstStyle/>
        <a:p>
          <a:endParaRPr lang="ru-RU"/>
        </a:p>
      </dgm:t>
    </dgm:pt>
    <dgm:pt modelId="{7C59D49E-6912-4048-B063-A26226647CE8}" type="sibTrans" cxnId="{59966444-D66F-4D50-952E-701A1926BDC7}">
      <dgm:prSet/>
      <dgm:spPr/>
      <dgm:t>
        <a:bodyPr/>
        <a:lstStyle/>
        <a:p>
          <a:endParaRPr lang="ru-RU"/>
        </a:p>
      </dgm:t>
    </dgm:pt>
    <dgm:pt modelId="{11E3B2C6-AAB0-4A1B-9FE2-6CAE1C7DD91A}">
      <dgm:prSet phldrT="[Текст]"/>
      <dgm:spPr/>
      <dgm:t>
        <a:bodyPr/>
        <a:lstStyle/>
        <a:p>
          <a:r>
            <a:rPr lang="ru-RU" dirty="0" smtClean="0"/>
            <a:t>Срок полномочий депутатов 4 года</a:t>
          </a:r>
          <a:endParaRPr lang="ru-RU" dirty="0"/>
        </a:p>
      </dgm:t>
    </dgm:pt>
    <dgm:pt modelId="{1DF4AE31-4E36-4D32-8C20-372A6F7740C9}" type="parTrans" cxnId="{DD097395-B220-4A09-AAD2-96D1FA4C3D0E}">
      <dgm:prSet/>
      <dgm:spPr/>
      <dgm:t>
        <a:bodyPr/>
        <a:lstStyle/>
        <a:p>
          <a:endParaRPr lang="ru-RU"/>
        </a:p>
      </dgm:t>
    </dgm:pt>
    <dgm:pt modelId="{AFF31F4F-3505-43AE-A785-E68A38D4AB17}" type="sibTrans" cxnId="{DD097395-B220-4A09-AAD2-96D1FA4C3D0E}">
      <dgm:prSet/>
      <dgm:spPr/>
      <dgm:t>
        <a:bodyPr/>
        <a:lstStyle/>
        <a:p>
          <a:endParaRPr lang="ru-RU"/>
        </a:p>
      </dgm:t>
    </dgm:pt>
    <dgm:pt modelId="{62B10B2E-DC15-4678-8888-7B7D447E0F07}">
      <dgm:prSet phldrT="[Текст]"/>
      <dgm:spPr/>
      <dgm:t>
        <a:bodyPr/>
        <a:lstStyle/>
        <a:p>
          <a:r>
            <a:rPr lang="ru-RU" dirty="0" smtClean="0"/>
            <a:t>Срок полномочий 6 лет </a:t>
          </a:r>
          <a:endParaRPr lang="ru-RU" dirty="0"/>
        </a:p>
      </dgm:t>
    </dgm:pt>
    <dgm:pt modelId="{B84EAF61-637C-4389-BB4B-1D5FE12CBFD8}" type="parTrans" cxnId="{09F687E5-A09C-4813-95B9-3C8F502E9853}">
      <dgm:prSet/>
      <dgm:spPr/>
    </dgm:pt>
    <dgm:pt modelId="{D3C5B11F-0F96-4AE2-B09B-89B7705A95AE}" type="sibTrans" cxnId="{09F687E5-A09C-4813-95B9-3C8F502E9853}">
      <dgm:prSet/>
      <dgm:spPr/>
    </dgm:pt>
    <dgm:pt modelId="{32437F26-CBEC-446E-ADF8-5E9E34CA57BF}" type="pres">
      <dgm:prSet presAssocID="{6B0EEFBC-8596-4DF5-BC3B-F14884EEB581}" presName="linear" presStyleCnt="0">
        <dgm:presLayoutVars>
          <dgm:animLvl val="lvl"/>
          <dgm:resizeHandles val="exact"/>
        </dgm:presLayoutVars>
      </dgm:prSet>
      <dgm:spPr/>
    </dgm:pt>
    <dgm:pt modelId="{F6E46AAF-F40A-4019-8C3C-998CA03FA515}" type="pres">
      <dgm:prSet presAssocID="{6B9E6837-4E18-45C8-8B99-6BA170BF824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E86B236-D5C1-4D22-8005-BA9A79895952}" type="pres">
      <dgm:prSet presAssocID="{6B9E6837-4E18-45C8-8B99-6BA170BF824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D544E-A151-4CA2-80F2-0475914B658C}" type="pres">
      <dgm:prSet presAssocID="{24F72D29-A5B2-4F43-AF74-6AD47BE71D2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C9A91A6-12CE-43EB-9E6D-12F24AAF5762}" type="pres">
      <dgm:prSet presAssocID="{24F72D29-A5B2-4F43-AF74-6AD47BE71D2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6AFA43-3309-40E2-BDDA-F627E61F460C}" type="presOf" srcId="{E24DB2F8-CC08-43EB-B7B0-99B67EE01632}" destId="{BE86B236-D5C1-4D22-8005-BA9A79895952}" srcOrd="0" destOrd="0" presId="urn:microsoft.com/office/officeart/2005/8/layout/vList2"/>
    <dgm:cxn modelId="{37683220-9C5B-41FB-B07D-896A670D49B0}" type="presOf" srcId="{60389802-1923-40A8-9B7A-3E643168BF54}" destId="{6C9A91A6-12CE-43EB-9E6D-12F24AAF5762}" srcOrd="0" destOrd="0" presId="urn:microsoft.com/office/officeart/2005/8/layout/vList2"/>
    <dgm:cxn modelId="{23C498B3-CA87-49DA-8BCD-FCD2E057E9D0}" type="presOf" srcId="{62B10B2E-DC15-4678-8888-7B7D447E0F07}" destId="{6C9A91A6-12CE-43EB-9E6D-12F24AAF5762}" srcOrd="0" destOrd="1" presId="urn:microsoft.com/office/officeart/2005/8/layout/vList2"/>
    <dgm:cxn modelId="{3AB0800F-D5AE-4CA4-AE73-E78B0FAF916A}" type="presOf" srcId="{24F72D29-A5B2-4F43-AF74-6AD47BE71D23}" destId="{63ED544E-A151-4CA2-80F2-0475914B658C}" srcOrd="0" destOrd="0" presId="urn:microsoft.com/office/officeart/2005/8/layout/vList2"/>
    <dgm:cxn modelId="{3343F4BF-DC10-494E-AA86-81DF1796D041}" type="presOf" srcId="{6B9E6837-4E18-45C8-8B99-6BA170BF8248}" destId="{F6E46AAF-F40A-4019-8C3C-998CA03FA515}" srcOrd="0" destOrd="0" presId="urn:microsoft.com/office/officeart/2005/8/layout/vList2"/>
    <dgm:cxn modelId="{DD097395-B220-4A09-AAD2-96D1FA4C3D0E}" srcId="{6B9E6837-4E18-45C8-8B99-6BA170BF8248}" destId="{11E3B2C6-AAB0-4A1B-9FE2-6CAE1C7DD91A}" srcOrd="1" destOrd="0" parTransId="{1DF4AE31-4E36-4D32-8C20-372A6F7740C9}" sibTransId="{AFF31F4F-3505-43AE-A785-E68A38D4AB17}"/>
    <dgm:cxn modelId="{3F51B02E-3FBC-4EFC-B6CE-553C48691B7A}" srcId="{6B0EEFBC-8596-4DF5-BC3B-F14884EEB581}" destId="{24F72D29-A5B2-4F43-AF74-6AD47BE71D23}" srcOrd="1" destOrd="0" parTransId="{33C84D51-ACB3-4DA2-9875-6CA8308432DC}" sibTransId="{D59BAAB3-FBB7-4141-84EE-796E231EDD53}"/>
    <dgm:cxn modelId="{23B895FA-C3C9-4345-A6B8-69352D27F763}" type="presOf" srcId="{6B0EEFBC-8596-4DF5-BC3B-F14884EEB581}" destId="{32437F26-CBEC-446E-ADF8-5E9E34CA57BF}" srcOrd="0" destOrd="0" presId="urn:microsoft.com/office/officeart/2005/8/layout/vList2"/>
    <dgm:cxn modelId="{E6D50B29-CDA0-44EB-A557-E2B3D0AE1343}" srcId="{6B0EEFBC-8596-4DF5-BC3B-F14884EEB581}" destId="{6B9E6837-4E18-45C8-8B99-6BA170BF8248}" srcOrd="0" destOrd="0" parTransId="{70BE2114-6F63-4B8C-B816-578FFC4270D0}" sibTransId="{D8603E65-7E63-4A14-B8B3-76425834FA66}"/>
    <dgm:cxn modelId="{7447BC1C-A98B-4885-8D26-2BA6DA1B83A5}" type="presOf" srcId="{11E3B2C6-AAB0-4A1B-9FE2-6CAE1C7DD91A}" destId="{BE86B236-D5C1-4D22-8005-BA9A79895952}" srcOrd="0" destOrd="1" presId="urn:microsoft.com/office/officeart/2005/8/layout/vList2"/>
    <dgm:cxn modelId="{59966444-D66F-4D50-952E-701A1926BDC7}" srcId="{24F72D29-A5B2-4F43-AF74-6AD47BE71D23}" destId="{60389802-1923-40A8-9B7A-3E643168BF54}" srcOrd="0" destOrd="0" parTransId="{D378D919-8A97-4DF2-9CB7-59D7F181D07B}" sibTransId="{7C59D49E-6912-4048-B063-A26226647CE8}"/>
    <dgm:cxn modelId="{7866C830-6D1D-41DB-8D65-C3B6A841495E}" srcId="{6B9E6837-4E18-45C8-8B99-6BA170BF8248}" destId="{E24DB2F8-CC08-43EB-B7B0-99B67EE01632}" srcOrd="0" destOrd="0" parTransId="{F47BA349-E8D2-433C-ABA6-8A700535E015}" sibTransId="{ECF10CFD-3F22-4BD7-BBC9-99A442AEAA85}"/>
    <dgm:cxn modelId="{09F687E5-A09C-4813-95B9-3C8F502E9853}" srcId="{24F72D29-A5B2-4F43-AF74-6AD47BE71D23}" destId="{62B10B2E-DC15-4678-8888-7B7D447E0F07}" srcOrd="1" destOrd="0" parTransId="{B84EAF61-637C-4389-BB4B-1D5FE12CBFD8}" sibTransId="{D3C5B11F-0F96-4AE2-B09B-89B7705A95AE}"/>
    <dgm:cxn modelId="{0AAAFD34-5504-4B61-BB60-9A681ECCE7CA}" type="presParOf" srcId="{32437F26-CBEC-446E-ADF8-5E9E34CA57BF}" destId="{F6E46AAF-F40A-4019-8C3C-998CA03FA515}" srcOrd="0" destOrd="0" presId="urn:microsoft.com/office/officeart/2005/8/layout/vList2"/>
    <dgm:cxn modelId="{6FFA3B9F-17AF-4BF9-80E4-911825DC342C}" type="presParOf" srcId="{32437F26-CBEC-446E-ADF8-5E9E34CA57BF}" destId="{BE86B236-D5C1-4D22-8005-BA9A79895952}" srcOrd="1" destOrd="0" presId="urn:microsoft.com/office/officeart/2005/8/layout/vList2"/>
    <dgm:cxn modelId="{444A4CFC-7BD8-4B8C-8AE6-4EAA5D2AFC13}" type="presParOf" srcId="{32437F26-CBEC-446E-ADF8-5E9E34CA57BF}" destId="{63ED544E-A151-4CA2-80F2-0475914B658C}" srcOrd="2" destOrd="0" presId="urn:microsoft.com/office/officeart/2005/8/layout/vList2"/>
    <dgm:cxn modelId="{DD195E3E-B17B-4608-A19D-00E5AC8F924B}" type="presParOf" srcId="{32437F26-CBEC-446E-ADF8-5E9E34CA57BF}" destId="{6C9A91A6-12CE-43EB-9E6D-12F24AAF576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3FF70-BD0A-4A39-8F06-8F35170369C0}">
      <dsp:nvSpPr>
        <dsp:cNvPr id="0" name=""/>
        <dsp:cNvSpPr/>
      </dsp:nvSpPr>
      <dsp:spPr>
        <a:xfrm>
          <a:off x="3654028" y="2171780"/>
          <a:ext cx="2593181" cy="617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507"/>
              </a:lnTo>
              <a:lnTo>
                <a:pt x="2593181" y="420507"/>
              </a:lnTo>
              <a:lnTo>
                <a:pt x="2593181" y="617059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16A60-0867-46C4-9920-4CD97DB9CA71}">
      <dsp:nvSpPr>
        <dsp:cNvPr id="0" name=""/>
        <dsp:cNvSpPr/>
      </dsp:nvSpPr>
      <dsp:spPr>
        <a:xfrm>
          <a:off x="3608308" y="2171780"/>
          <a:ext cx="91440" cy="6170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7059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E3DD9-2638-4D97-8A05-8648CD2558CF}">
      <dsp:nvSpPr>
        <dsp:cNvPr id="0" name=""/>
        <dsp:cNvSpPr/>
      </dsp:nvSpPr>
      <dsp:spPr>
        <a:xfrm>
          <a:off x="1060846" y="2171780"/>
          <a:ext cx="2593181" cy="617059"/>
        </a:xfrm>
        <a:custGeom>
          <a:avLst/>
          <a:gdLst/>
          <a:ahLst/>
          <a:cxnLst/>
          <a:rect l="0" t="0" r="0" b="0"/>
          <a:pathLst>
            <a:path>
              <a:moveTo>
                <a:pt x="2593181" y="0"/>
              </a:moveTo>
              <a:lnTo>
                <a:pt x="2593181" y="420507"/>
              </a:lnTo>
              <a:lnTo>
                <a:pt x="0" y="420507"/>
              </a:lnTo>
              <a:lnTo>
                <a:pt x="0" y="617059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B36DB-551B-478C-94BE-94BF9972D828}">
      <dsp:nvSpPr>
        <dsp:cNvPr id="0" name=""/>
        <dsp:cNvSpPr/>
      </dsp:nvSpPr>
      <dsp:spPr>
        <a:xfrm>
          <a:off x="2593181" y="824504"/>
          <a:ext cx="2121693" cy="1347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296A2-86A3-47C3-9473-4039057D58ED}">
      <dsp:nvSpPr>
        <dsp:cNvPr id="0" name=""/>
        <dsp:cNvSpPr/>
      </dsp:nvSpPr>
      <dsp:spPr>
        <a:xfrm>
          <a:off x="2828925" y="1048461"/>
          <a:ext cx="2121693" cy="1347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Власть</a:t>
          </a:r>
          <a:endParaRPr lang="ru-RU" sz="2000" kern="1200" dirty="0"/>
        </a:p>
      </dsp:txBody>
      <dsp:txXfrm>
        <a:off x="2868385" y="1087921"/>
        <a:ext cx="2042773" cy="1268355"/>
      </dsp:txXfrm>
    </dsp:sp>
    <dsp:sp modelId="{640FDC99-F5F7-4463-B6F3-F9422F97F7E2}">
      <dsp:nvSpPr>
        <dsp:cNvPr id="0" name=""/>
        <dsp:cNvSpPr/>
      </dsp:nvSpPr>
      <dsp:spPr>
        <a:xfrm>
          <a:off x="0" y="2788839"/>
          <a:ext cx="2121693" cy="1347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6052C-CF4C-4004-BB59-0F49F65F8D31}">
      <dsp:nvSpPr>
        <dsp:cNvPr id="0" name=""/>
        <dsp:cNvSpPr/>
      </dsp:nvSpPr>
      <dsp:spPr>
        <a:xfrm>
          <a:off x="235743" y="3012795"/>
          <a:ext cx="2121693" cy="1347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Законодательная</a:t>
          </a:r>
          <a:endParaRPr lang="ru-RU" sz="2000" kern="1200" dirty="0"/>
        </a:p>
      </dsp:txBody>
      <dsp:txXfrm>
        <a:off x="275203" y="3052255"/>
        <a:ext cx="2042773" cy="1268355"/>
      </dsp:txXfrm>
    </dsp:sp>
    <dsp:sp modelId="{7F106158-3433-49E3-A350-C2F4351E5944}">
      <dsp:nvSpPr>
        <dsp:cNvPr id="0" name=""/>
        <dsp:cNvSpPr/>
      </dsp:nvSpPr>
      <dsp:spPr>
        <a:xfrm>
          <a:off x="2593181" y="2788839"/>
          <a:ext cx="2121693" cy="1347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0B87A-A037-43F0-973A-A089B19885B3}">
      <dsp:nvSpPr>
        <dsp:cNvPr id="0" name=""/>
        <dsp:cNvSpPr/>
      </dsp:nvSpPr>
      <dsp:spPr>
        <a:xfrm>
          <a:off x="2828925" y="3012795"/>
          <a:ext cx="2121693" cy="1347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Исполнительная</a:t>
          </a:r>
          <a:endParaRPr lang="ru-RU" sz="2000" kern="1200" dirty="0"/>
        </a:p>
      </dsp:txBody>
      <dsp:txXfrm>
        <a:off x="2868385" y="3052255"/>
        <a:ext cx="2042773" cy="1268355"/>
      </dsp:txXfrm>
    </dsp:sp>
    <dsp:sp modelId="{46CB0B36-8E62-4481-83DF-19C4B853EB83}">
      <dsp:nvSpPr>
        <dsp:cNvPr id="0" name=""/>
        <dsp:cNvSpPr/>
      </dsp:nvSpPr>
      <dsp:spPr>
        <a:xfrm>
          <a:off x="5186362" y="2788839"/>
          <a:ext cx="2121693" cy="1347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91470-FBC4-4A68-A03A-5A39C9D9AB77}">
      <dsp:nvSpPr>
        <dsp:cNvPr id="0" name=""/>
        <dsp:cNvSpPr/>
      </dsp:nvSpPr>
      <dsp:spPr>
        <a:xfrm>
          <a:off x="5422106" y="3012795"/>
          <a:ext cx="2121693" cy="1347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Судебная</a:t>
          </a:r>
          <a:endParaRPr lang="ru-RU" sz="2000" kern="1200" dirty="0"/>
        </a:p>
      </dsp:txBody>
      <dsp:txXfrm>
        <a:off x="5461566" y="3052255"/>
        <a:ext cx="2042773" cy="12683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46AAF-F40A-4019-8C3C-998CA03FA515}">
      <dsp:nvSpPr>
        <dsp:cNvPr id="0" name=""/>
        <dsp:cNvSpPr/>
      </dsp:nvSpPr>
      <dsp:spPr>
        <a:xfrm>
          <a:off x="0" y="41557"/>
          <a:ext cx="7543800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Палата представителей</a:t>
          </a:r>
          <a:endParaRPr lang="ru-RU" sz="3900" kern="1200" dirty="0"/>
        </a:p>
      </dsp:txBody>
      <dsp:txXfrm>
        <a:off x="44549" y="86106"/>
        <a:ext cx="7454702" cy="823502"/>
      </dsp:txXfrm>
    </dsp:sp>
    <dsp:sp modelId="{BE86B236-D5C1-4D22-8005-BA9A79895952}">
      <dsp:nvSpPr>
        <dsp:cNvPr id="0" name=""/>
        <dsp:cNvSpPr/>
      </dsp:nvSpPr>
      <dsp:spPr>
        <a:xfrm>
          <a:off x="0" y="954157"/>
          <a:ext cx="7543800" cy="98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516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000" kern="1200" dirty="0" smtClean="0"/>
            <a:t>Около 500 депутатов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000" kern="1200" dirty="0" smtClean="0"/>
            <a:t>Срок полномочий депутатов 4 года</a:t>
          </a:r>
          <a:endParaRPr lang="ru-RU" sz="3000" kern="1200" dirty="0"/>
        </a:p>
      </dsp:txBody>
      <dsp:txXfrm>
        <a:off x="0" y="954157"/>
        <a:ext cx="7543800" cy="988942"/>
      </dsp:txXfrm>
    </dsp:sp>
    <dsp:sp modelId="{63ED544E-A151-4CA2-80F2-0475914B658C}">
      <dsp:nvSpPr>
        <dsp:cNvPr id="0" name=""/>
        <dsp:cNvSpPr/>
      </dsp:nvSpPr>
      <dsp:spPr>
        <a:xfrm>
          <a:off x="0" y="1943100"/>
          <a:ext cx="7543800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Палата советников</a:t>
          </a:r>
          <a:endParaRPr lang="ru-RU" sz="3900" kern="1200" dirty="0"/>
        </a:p>
      </dsp:txBody>
      <dsp:txXfrm>
        <a:off x="44549" y="1987649"/>
        <a:ext cx="7454702" cy="823502"/>
      </dsp:txXfrm>
    </dsp:sp>
    <dsp:sp modelId="{6C9A91A6-12CE-43EB-9E6D-12F24AAF5762}">
      <dsp:nvSpPr>
        <dsp:cNvPr id="0" name=""/>
        <dsp:cNvSpPr/>
      </dsp:nvSpPr>
      <dsp:spPr>
        <a:xfrm>
          <a:off x="0" y="2855700"/>
          <a:ext cx="7543800" cy="98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516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000" kern="1200" dirty="0" smtClean="0"/>
            <a:t>Около 250 депутатов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000" kern="1200" dirty="0" smtClean="0"/>
            <a:t>Срок полномочий 6 лет </a:t>
          </a:r>
          <a:endParaRPr lang="ru-RU" sz="3000" kern="1200" dirty="0"/>
        </a:p>
      </dsp:txBody>
      <dsp:txXfrm>
        <a:off x="0" y="2855700"/>
        <a:ext cx="7543800" cy="988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8454-7EE8-4514-B6F6-D9DE3C13685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937B-D728-421C-B95A-1FFF28B203F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8454-7EE8-4514-B6F6-D9DE3C13685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937B-D728-421C-B95A-1FFF28B20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8454-7EE8-4514-B6F6-D9DE3C13685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937B-D728-421C-B95A-1FFF28B20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8454-7EE8-4514-B6F6-D9DE3C13685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937B-D728-421C-B95A-1FFF28B20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8454-7EE8-4514-B6F6-D9DE3C13685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937B-D728-421C-B95A-1FFF28B203F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8454-7EE8-4514-B6F6-D9DE3C13685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937B-D728-421C-B95A-1FFF28B20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8454-7EE8-4514-B6F6-D9DE3C13685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937B-D728-421C-B95A-1FFF28B203FF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8454-7EE8-4514-B6F6-D9DE3C13685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937B-D728-421C-B95A-1FFF28B20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8454-7EE8-4514-B6F6-D9DE3C13685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937B-D728-421C-B95A-1FFF28B20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8454-7EE8-4514-B6F6-D9DE3C13685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937B-D728-421C-B95A-1FFF28B203F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8454-7EE8-4514-B6F6-D9DE3C13685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937B-D728-421C-B95A-1FFF28B20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4738454-7EE8-4514-B6F6-D9DE3C13685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128937B-D728-421C-B95A-1FFF28B203F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Япония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Презентацию подготовила студентка 47 группы </a:t>
            </a:r>
            <a:r>
              <a:rPr lang="ru-RU" dirty="0" err="1" smtClean="0"/>
              <a:t>Каралькова</a:t>
            </a:r>
            <a:r>
              <a:rPr lang="ru-RU" dirty="0" smtClean="0"/>
              <a:t> Алина.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811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4602088" cy="540749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Проблема принадлежности южных Курильских островов</a:t>
            </a:r>
            <a:r>
              <a:rPr lang="ru-RU" dirty="0"/>
              <a:t>  — территориальный </a:t>
            </a:r>
            <a:r>
              <a:rPr lang="ru-RU" dirty="0" smtClean="0"/>
              <a:t>спор</a:t>
            </a:r>
            <a:r>
              <a:rPr lang="ru-RU" baseline="30000" dirty="0"/>
              <a:t> </a:t>
            </a:r>
            <a:r>
              <a:rPr lang="ru-RU" dirty="0" smtClean="0"/>
              <a:t>между</a:t>
            </a:r>
            <a:r>
              <a:rPr lang="ru-RU" dirty="0"/>
              <a:t> Японией и Россией, который является неурегулированным со времени окончания Второй мировой войны. После войны все Курильские острова были включены в состав СССР, однако принадлежность островов Итуруп, Кунашир, Шикотан и группы островов </a:t>
            </a:r>
            <a:r>
              <a:rPr lang="ru-RU" dirty="0" err="1" smtClean="0"/>
              <a:t>Хабомаи</a:t>
            </a:r>
            <a:r>
              <a:rPr lang="ru-RU" dirty="0"/>
              <a:t> </a:t>
            </a:r>
            <a:r>
              <a:rPr lang="ru-RU" dirty="0" smtClean="0"/>
              <a:t>оспаривается</a:t>
            </a:r>
            <a:r>
              <a:rPr lang="ru-RU" dirty="0"/>
              <a:t> Японией, считающей их занятыми в форме, не имеющей юридических оснований. Площадь спорных островов составляет 5 тыс. км², общая площадь спорной территории, включая 200-мильную экономическую зону, примерно 200 тыс. км². Россия утверждает, что её суверенитет над южными Курильскими островами абсолютно законен и не подлежит сомнению и обсуждению, и заявляет, что не признаёт сам факт наличия территориального спора с Японией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428" y="1673941"/>
            <a:ext cx="4104456" cy="295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024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56084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Источники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57400"/>
            <a:ext cx="7543800" cy="54006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http://estnauki.ru/geo/1-geografy/7215-gosudarstvennoe-ustrojstvo-i-forma-pravlenija-japonii-geografija.html</a:t>
            </a:r>
          </a:p>
          <a:p>
            <a:pPr lvl="0"/>
            <a:r>
              <a:rPr lang="ru-RU" dirty="0"/>
              <a:t>http://info-japan.ru/articles/politicheskoe-ustroystvo-yaponii</a:t>
            </a:r>
          </a:p>
          <a:p>
            <a:pPr lvl="0"/>
            <a:r>
              <a:rPr lang="ru-RU" dirty="0"/>
              <a:t>http://kruglaw.narod.ru/lit/admin_law/kozyrin/6_4.htm</a:t>
            </a:r>
          </a:p>
          <a:p>
            <a:pPr lvl="0"/>
            <a:r>
              <a:rPr lang="ru-RU" dirty="0"/>
              <a:t>http://lawbooks.news/konstitutsionnoe-pravo_821/administrativno-territorialnoe-delenie16884.html</a:t>
            </a:r>
          </a:p>
          <a:p>
            <a:pPr lvl="0"/>
            <a:r>
              <a:rPr lang="ru-RU" dirty="0"/>
              <a:t>http://ru-world.net/yaponiya-gosudarstvennoe-ustrojstvo-i-politicheskaya-sistema/</a:t>
            </a:r>
          </a:p>
          <a:p>
            <a:pPr lvl="0"/>
            <a:r>
              <a:rPr lang="ru-RU" dirty="0"/>
              <a:t>http://today-japan.ru/division.html</a:t>
            </a:r>
          </a:p>
          <a:p>
            <a:pPr lvl="0"/>
            <a:r>
              <a:rPr lang="ru-RU" dirty="0"/>
              <a:t>http://today-japan.ru/government.html</a:t>
            </a:r>
          </a:p>
          <a:p>
            <a:pPr lvl="0"/>
            <a:r>
              <a:rPr lang="ru-RU" dirty="0"/>
              <a:t>http://worldofjapan.ru/administrativnoe-delenie-yaponii.htmlhttp://lawtoday.ru/razdel/biblo/kpzs/DOC_280.php</a:t>
            </a:r>
          </a:p>
          <a:p>
            <a:pPr lvl="0"/>
            <a:r>
              <a:rPr lang="ru-RU" dirty="0"/>
              <a:t>http://www.politictime.ru/potis-326-2.html</a:t>
            </a:r>
          </a:p>
          <a:p>
            <a:pPr lvl="0"/>
            <a:r>
              <a:rPr lang="ru-RU" dirty="0"/>
              <a:t>http://www.politictime.ru/potis-327-1.html</a:t>
            </a:r>
          </a:p>
          <a:p>
            <a:pPr lvl="0"/>
            <a:r>
              <a:rPr lang="ru-RU" dirty="0"/>
              <a:t>https://ru.wikipedia.org/wiki/Государственный_строй_Японии#Кабинет_министров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14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560840" cy="2808312"/>
          </a:xfrm>
        </p:spPr>
        <p:txBody>
          <a:bodyPr>
            <a:normAutofit/>
          </a:bodyPr>
          <a:lstStyle/>
          <a:p>
            <a:r>
              <a:rPr lang="ru-RU" dirty="0"/>
              <a:t>Япония - островное государство в Восточной </a:t>
            </a:r>
            <a:r>
              <a:rPr lang="ru-RU" dirty="0" smtClean="0"/>
              <a:t>Азии. </a:t>
            </a:r>
            <a:r>
              <a:rPr lang="ru-RU" dirty="0"/>
              <a:t>Официальное название </a:t>
            </a:r>
            <a:r>
              <a:rPr lang="ru-RU" dirty="0" smtClean="0"/>
              <a:t>– Япония. </a:t>
            </a:r>
            <a:r>
              <a:rPr lang="ru-RU" dirty="0"/>
              <a:t>Государство расположено на Японском архипелаге в западной части Тихого Океана. </a:t>
            </a:r>
            <a:r>
              <a:rPr lang="ru-RU" dirty="0" smtClean="0"/>
              <a:t>Он </a:t>
            </a:r>
            <a:r>
              <a:rPr lang="ru-RU" dirty="0"/>
              <a:t>включает в себя более 3000 больших и малых </a:t>
            </a:r>
            <a:r>
              <a:rPr lang="ru-RU" dirty="0" smtClean="0"/>
              <a:t>островов, которые </a:t>
            </a:r>
            <a:r>
              <a:rPr lang="ru-RU" dirty="0"/>
              <a:t>соединены мостами и тоннелями. Население Японии составляет 127 500 </a:t>
            </a:r>
            <a:r>
              <a:rPr lang="ru-RU" dirty="0" smtClean="0"/>
              <a:t>000.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11" y="3319067"/>
            <a:ext cx="6480720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87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548680"/>
            <a:ext cx="3583360" cy="4032448"/>
          </a:xfrm>
        </p:spPr>
        <p:txBody>
          <a:bodyPr>
            <a:normAutofit/>
          </a:bodyPr>
          <a:lstStyle/>
          <a:p>
            <a:r>
              <a:rPr lang="ru-RU" dirty="0" smtClean="0"/>
              <a:t>Новая Конституция Японии была принята в 1946 году.</a:t>
            </a:r>
          </a:p>
          <a:p>
            <a:r>
              <a:rPr lang="ru-RU" dirty="0" smtClean="0"/>
              <a:t>Япония-конституционная монархия. Действующий император Акихито 125-й в династии.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2952328" cy="419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08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950694"/>
              </p:ext>
            </p:extLst>
          </p:nvPr>
        </p:nvGraphicFramePr>
        <p:xfrm>
          <a:off x="755576" y="404664"/>
          <a:ext cx="75438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6132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10961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Парламент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871532"/>
              </p:ext>
            </p:extLst>
          </p:nvPr>
        </p:nvGraphicFramePr>
        <p:xfrm>
          <a:off x="827584" y="1556792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639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60840" cy="10801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Кабинет министров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628800"/>
            <a:ext cx="3583360" cy="3886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Возглавляет премьер-министр</a:t>
            </a:r>
          </a:p>
          <a:p>
            <a:r>
              <a:rPr lang="ru-RU" dirty="0" smtClean="0"/>
              <a:t>Состоит из государственных министров, числом от 14 до 17 человек</a:t>
            </a:r>
          </a:p>
          <a:p>
            <a:r>
              <a:rPr lang="ru-RU" dirty="0" smtClean="0"/>
              <a:t>Несет коллективную ответственность перед парламентом за государственное управление.</a:t>
            </a:r>
          </a:p>
          <a:p>
            <a:r>
              <a:rPr lang="ru-RU" dirty="0" smtClean="0"/>
              <a:t>Остается у власти не более 2-х лет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2952742" cy="372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7811" y="554859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Синдзо</a:t>
            </a:r>
            <a:r>
              <a:rPr lang="ru-RU" dirty="0" smtClean="0"/>
              <a:t> </a:t>
            </a:r>
            <a:r>
              <a:rPr lang="ru-RU" dirty="0" err="1" smtClean="0"/>
              <a:t>Абэ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732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0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43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586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6084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Права самоуправляемых единиц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7543800" cy="302210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Прямые выборы</a:t>
            </a:r>
          </a:p>
          <a:p>
            <a:r>
              <a:rPr lang="ru-RU" sz="4000" dirty="0" smtClean="0"/>
              <a:t>Законодательное право</a:t>
            </a:r>
          </a:p>
          <a:p>
            <a:r>
              <a:rPr lang="ru-RU" sz="4000" dirty="0" smtClean="0"/>
              <a:t>Местные референдумы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94148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6084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Местное самоуправление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8314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Законодательная власть- </a:t>
            </a:r>
            <a:r>
              <a:rPr lang="ru-RU" sz="2800" dirty="0" smtClean="0">
                <a:solidFill>
                  <a:srgbClr val="C00000"/>
                </a:solidFill>
              </a:rPr>
              <a:t>муниципальное собрание.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От 12 до 120 членов, сессии 4 раза в год.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Исполнительная власть- </a:t>
            </a:r>
            <a:r>
              <a:rPr lang="ru-RU" sz="2800" dirty="0" smtClean="0">
                <a:solidFill>
                  <a:srgbClr val="C00000"/>
                </a:solidFill>
              </a:rPr>
              <a:t>глава муниципии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dirty="0"/>
              <a:t>Г</a:t>
            </a:r>
            <a:r>
              <a:rPr lang="ru-RU" sz="2000" dirty="0" smtClean="0"/>
              <a:t>убернаторы </a:t>
            </a:r>
            <a:r>
              <a:rPr lang="ru-RU" sz="2000" dirty="0"/>
              <a:t>ведают решением 126 вопросов, мэры крупных городов — 28, главы других </a:t>
            </a:r>
            <a:r>
              <a:rPr lang="ru-RU" sz="2000" dirty="0" smtClean="0"/>
              <a:t>городов </a:t>
            </a:r>
            <a:r>
              <a:rPr lang="ru-RU" sz="2000" dirty="0"/>
              <a:t>и поселков — </a:t>
            </a:r>
            <a:r>
              <a:rPr lang="ru-RU" sz="2000" dirty="0" smtClean="0"/>
              <a:t>51.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«Советы связи местных администраций»</a:t>
            </a:r>
          </a:p>
        </p:txBody>
      </p:sp>
    </p:spTree>
    <p:extLst>
      <p:ext uri="{BB962C8B-B14F-4D97-AF65-F5344CB8AC3E}">
        <p14:creationId xmlns:p14="http://schemas.microsoft.com/office/powerpoint/2010/main" val="1435616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92</TotalTime>
  <Words>234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Япония</vt:lpstr>
      <vt:lpstr>Презентация PowerPoint</vt:lpstr>
      <vt:lpstr>Презентация PowerPoint</vt:lpstr>
      <vt:lpstr>Презентация PowerPoint</vt:lpstr>
      <vt:lpstr>Парламент</vt:lpstr>
      <vt:lpstr>Кабинет министров</vt:lpstr>
      <vt:lpstr>Презентация PowerPoint</vt:lpstr>
      <vt:lpstr>Права самоуправляемых единиц</vt:lpstr>
      <vt:lpstr>Местное самоуправление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Япония</dc:title>
  <dc:creator>User</dc:creator>
  <cp:lastModifiedBy>User</cp:lastModifiedBy>
  <cp:revision>9</cp:revision>
  <dcterms:created xsi:type="dcterms:W3CDTF">2017-11-28T15:24:34Z</dcterms:created>
  <dcterms:modified xsi:type="dcterms:W3CDTF">2017-11-28T16:56:41Z</dcterms:modified>
</cp:coreProperties>
</file>