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F2F28C-9E17-4493-98ED-E39480A0A0F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2F0D0C3-164D-48DD-BDD7-7D7DC3CB9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2248" y="663497"/>
            <a:ext cx="648072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Pedagogical maintenance of interaction of students with different cognitive abilities in terms of inclusive education.</a:t>
            </a:r>
            <a:endParaRPr lang="ru-RU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5234" y="4509120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Performed:</a:t>
            </a:r>
            <a:r>
              <a:rPr lang="ru-RU" dirty="0" smtClean="0"/>
              <a:t> </a:t>
            </a:r>
            <a:r>
              <a:rPr lang="en-US" dirty="0" err="1" smtClean="0"/>
              <a:t>Nekrasova</a:t>
            </a:r>
            <a:r>
              <a:rPr lang="en-US" dirty="0" smtClean="0"/>
              <a:t> </a:t>
            </a:r>
            <a:r>
              <a:rPr lang="en-US" dirty="0" err="1" smtClean="0"/>
              <a:t>Kseniya</a:t>
            </a:r>
            <a:endParaRPr lang="en-US" dirty="0" smtClean="0"/>
          </a:p>
          <a:p>
            <a:r>
              <a:rPr lang="en-US" dirty="0" smtClean="0"/>
              <a:t>student group 18</a:t>
            </a:r>
            <a:r>
              <a:rPr lang="ru-RU" dirty="0" smtClean="0"/>
              <a:t>М</a:t>
            </a:r>
            <a:r>
              <a:rPr lang="en-US" dirty="0" smtClean="0"/>
              <a:t> magistracy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691276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Currently,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national</a:t>
            </a:r>
            <a:r>
              <a:rPr lang="ru-RU" sz="2800" dirty="0"/>
              <a:t> </a:t>
            </a:r>
            <a:r>
              <a:rPr lang="ru-RU" sz="2800" dirty="0" err="1"/>
              <a:t>educational</a:t>
            </a:r>
            <a:r>
              <a:rPr lang="ru-RU" sz="2800" dirty="0"/>
              <a:t> </a:t>
            </a:r>
            <a:r>
              <a:rPr lang="ru-RU" sz="2800" dirty="0" err="1"/>
              <a:t>policy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our</a:t>
            </a:r>
            <a:r>
              <a:rPr lang="ru-RU" sz="2800" dirty="0"/>
              <a:t> </a:t>
            </a:r>
            <a:r>
              <a:rPr lang="ru-RU" sz="2800" dirty="0" err="1"/>
              <a:t>country</a:t>
            </a:r>
            <a:r>
              <a:rPr lang="ru-RU" sz="2800" dirty="0"/>
              <a:t> </a:t>
            </a:r>
            <a:r>
              <a:rPr lang="ru-RU" sz="2800" dirty="0" err="1"/>
              <a:t>aimed</a:t>
            </a:r>
            <a:r>
              <a:rPr lang="ru-RU" sz="2800" dirty="0"/>
              <a:t> </a:t>
            </a:r>
            <a:r>
              <a:rPr lang="ru-RU" sz="2800" dirty="0" err="1"/>
              <a:t>at</a:t>
            </a:r>
            <a:r>
              <a:rPr lang="ru-RU" sz="2800" dirty="0"/>
              <a:t> </a:t>
            </a:r>
            <a:r>
              <a:rPr lang="ru-RU" sz="2800" dirty="0" err="1"/>
              <a:t>creating</a:t>
            </a:r>
            <a:r>
              <a:rPr lang="ru-RU" sz="2800" dirty="0"/>
              <a:t> </a:t>
            </a:r>
            <a:r>
              <a:rPr lang="ru-RU" sz="2800" dirty="0" err="1"/>
              <a:t>optimal</a:t>
            </a:r>
            <a:r>
              <a:rPr lang="ru-RU" sz="2800" dirty="0"/>
              <a:t> </a:t>
            </a:r>
            <a:r>
              <a:rPr lang="ru-RU" sz="2800" dirty="0" err="1"/>
              <a:t>conditions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inclusion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children</a:t>
            </a:r>
            <a:r>
              <a:rPr lang="ru-RU" sz="2800" dirty="0"/>
              <a:t> </a:t>
            </a:r>
            <a:r>
              <a:rPr lang="ru-RU" sz="2800" dirty="0" err="1"/>
              <a:t>with</a:t>
            </a:r>
            <a:r>
              <a:rPr lang="ru-RU" sz="2800" dirty="0"/>
              <a:t> </a:t>
            </a:r>
            <a:r>
              <a:rPr lang="ru-RU" sz="2800" dirty="0" err="1"/>
              <a:t>disabilities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educational</a:t>
            </a:r>
            <a:r>
              <a:rPr lang="ru-RU" sz="2800" dirty="0"/>
              <a:t> </a:t>
            </a:r>
            <a:r>
              <a:rPr lang="ru-RU" sz="2800" dirty="0" err="1"/>
              <a:t>institutions</a:t>
            </a:r>
            <a:r>
              <a:rPr lang="ru-RU" sz="2800" dirty="0"/>
              <a:t>,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development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inclusive</a:t>
            </a:r>
            <a:r>
              <a:rPr lang="ru-RU" sz="2800" dirty="0"/>
              <a:t> </a:t>
            </a:r>
            <a:r>
              <a:rPr lang="ru-RU" sz="2800" dirty="0" err="1" smtClean="0"/>
              <a:t>education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384376" cy="292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Psychologists and educators proved that the relationship and interaction with their peers healthy children with disabilities are the most important factor in ensuring the success of inclusive education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172694" cy="259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40247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object of study </a:t>
            </a:r>
            <a:r>
              <a:rPr lang="en-US" sz="2800" dirty="0" smtClean="0"/>
              <a:t>- the process of inclusive education.</a:t>
            </a:r>
          </a:p>
          <a:p>
            <a:endParaRPr lang="en-US" sz="2800" dirty="0" smtClean="0"/>
          </a:p>
          <a:p>
            <a:r>
              <a:rPr lang="en-US" sz="2800" b="1" dirty="0" smtClean="0"/>
              <a:t>Subject of research </a:t>
            </a:r>
            <a:r>
              <a:rPr lang="en-US" sz="2800" dirty="0" smtClean="0"/>
              <a:t>- education of the moral relations of younger schoolboys in inclusive education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10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56084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The purpose of research </a:t>
            </a:r>
            <a:r>
              <a:rPr lang="en-US" sz="2800" dirty="0" smtClean="0"/>
              <a:t>- to identify and substantiate the essence of the scientific content and pedagogical conditions of education of moral relations of younger schoolboys in inclusive education.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26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 hypothesis </a:t>
            </a:r>
            <a:r>
              <a:rPr lang="en-US" sz="2400" i="1" dirty="0" smtClean="0"/>
              <a:t>of the study </a:t>
            </a:r>
            <a:r>
              <a:rPr lang="en-US" sz="2000" i="1" dirty="0" smtClean="0"/>
              <a:t>made the assumption that the moral education of younger schoolboys in the relationship inclusive education will be more successful as compared to the total mass practice, if: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Goal-setting provides the priority of moral education of younger schoolboys relations in inclusive education;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Moral potential of inclusive education seen as a factor of education of relationship younger students with their peers;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Criteria and levels of moral relations to develop on the basis of the specific content of the components of moral relations of younger schoolboys in inclusive education;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 model of the test process, to implement, taking into account the relationship patterns of moral education of younger schoolboys relations and conditions of inclusive education.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3" y="620688"/>
            <a:ext cx="2273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sources used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9346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Chebykin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r>
              <a:rPr lang="ru-RU" dirty="0" smtClean="0"/>
              <a:t>.</a:t>
            </a:r>
            <a:r>
              <a:rPr lang="en-US" dirty="0" smtClean="0"/>
              <a:t>G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 Formation of moral relations between students of the first classes: Dis. . </a:t>
            </a:r>
            <a:r>
              <a:rPr lang="en-US" dirty="0" err="1" smtClean="0"/>
              <a:t>cand</a:t>
            </a:r>
            <a:r>
              <a:rPr lang="en-US" dirty="0" smtClean="0"/>
              <a:t>. </a:t>
            </a:r>
            <a:r>
              <a:rPr lang="en-US" dirty="0" err="1" smtClean="0"/>
              <a:t>ped</a:t>
            </a:r>
            <a:r>
              <a:rPr lang="en-US" dirty="0" smtClean="0"/>
              <a:t>. Science / LG </a:t>
            </a:r>
            <a:r>
              <a:rPr lang="en-US" dirty="0" err="1" smtClean="0"/>
              <a:t>Chebykin</a:t>
            </a:r>
            <a:r>
              <a:rPr lang="en-US" dirty="0" smtClean="0"/>
              <a:t> M., 1987.-190 with.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Trofimov</a:t>
            </a:r>
            <a:r>
              <a:rPr lang="en-US" dirty="0" smtClean="0"/>
              <a:t> V</a:t>
            </a:r>
            <a:r>
              <a:rPr lang="ru-RU" dirty="0" smtClean="0"/>
              <a:t>.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Education humane relationships normally developing children and their peers with disabilities / V. </a:t>
            </a:r>
            <a:r>
              <a:rPr lang="en-US" dirty="0" err="1" smtClean="0"/>
              <a:t>Trofimova</a:t>
            </a:r>
            <a:r>
              <a:rPr lang="en-US" dirty="0" smtClean="0"/>
              <a:t> // Education for pupils: scientific journal. -M., 2007.- №6. S. 23-27.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Trofimov</a:t>
            </a:r>
            <a:r>
              <a:rPr lang="en-US" dirty="0" smtClean="0"/>
              <a:t> V</a:t>
            </a:r>
            <a:r>
              <a:rPr lang="ru-RU" dirty="0" smtClean="0"/>
              <a:t>.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Pedagogical support of children with disabilities in the lower grades of secondary school in the course of their relationships with peers: Dis. . </a:t>
            </a:r>
            <a:r>
              <a:rPr lang="en-US" dirty="0" err="1" smtClean="0"/>
              <a:t>cand</a:t>
            </a:r>
            <a:r>
              <a:rPr lang="en-US" dirty="0" smtClean="0"/>
              <a:t>. </a:t>
            </a:r>
            <a:r>
              <a:rPr lang="en-US" dirty="0" err="1" smtClean="0"/>
              <a:t>ped</a:t>
            </a:r>
            <a:r>
              <a:rPr lang="en-US" dirty="0" smtClean="0"/>
              <a:t>. Science / VI </a:t>
            </a:r>
            <a:r>
              <a:rPr lang="en-US" dirty="0" err="1" smtClean="0"/>
              <a:t>Trofimova</a:t>
            </a:r>
            <a:r>
              <a:rPr lang="en-US" dirty="0" smtClean="0"/>
              <a:t>. M., 2008. - 182 p.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Perciun</a:t>
            </a:r>
            <a:r>
              <a:rPr lang="en-US" dirty="0" smtClean="0"/>
              <a:t> NV The moral education of younger schoolboys on humanistic traditions of the Russian people: Dis. . </a:t>
            </a:r>
            <a:r>
              <a:rPr lang="en-US" dirty="0" err="1" smtClean="0"/>
              <a:t>cand</a:t>
            </a:r>
            <a:r>
              <a:rPr lang="en-US" dirty="0" smtClean="0"/>
              <a:t>. </a:t>
            </a:r>
            <a:r>
              <a:rPr lang="en-US" dirty="0" err="1" smtClean="0"/>
              <a:t>ped</a:t>
            </a:r>
            <a:r>
              <a:rPr lang="en-US" dirty="0" smtClean="0"/>
              <a:t>. Science / NV </a:t>
            </a:r>
            <a:r>
              <a:rPr lang="en-US" dirty="0" err="1" smtClean="0"/>
              <a:t>Perciun</a:t>
            </a:r>
            <a:r>
              <a:rPr lang="en-US" dirty="0" smtClean="0"/>
              <a:t> Taganrog, 2003. </a:t>
            </a:r>
            <a:r>
              <a:rPr lang="en-US" smtClean="0"/>
              <a:t>- 245 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45085"/>
            <a:ext cx="5527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Thank you for attention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3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336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Бэйба))))</dc:creator>
  <cp:lastModifiedBy>Бэйба))))</cp:lastModifiedBy>
  <cp:revision>9</cp:revision>
  <dcterms:created xsi:type="dcterms:W3CDTF">2016-12-22T15:30:22Z</dcterms:created>
  <dcterms:modified xsi:type="dcterms:W3CDTF">2016-12-22T16:35:19Z</dcterms:modified>
</cp:coreProperties>
</file>