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AC36-6D2D-48CE-8BDC-14B072B93602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FE579-8C7C-4233-95B2-E5218437B86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AC36-6D2D-48CE-8BDC-14B072B93602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FE579-8C7C-4233-95B2-E5218437B8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AC36-6D2D-48CE-8BDC-14B072B93602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FE579-8C7C-4233-95B2-E5218437B8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AC36-6D2D-48CE-8BDC-14B072B93602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FE579-8C7C-4233-95B2-E5218437B8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AC36-6D2D-48CE-8BDC-14B072B93602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FE579-8C7C-4233-95B2-E5218437B86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AC36-6D2D-48CE-8BDC-14B072B93602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FE579-8C7C-4233-95B2-E5218437B8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AC36-6D2D-48CE-8BDC-14B072B93602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FE579-8C7C-4233-95B2-E5218437B8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AC36-6D2D-48CE-8BDC-14B072B93602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FE579-8C7C-4233-95B2-E5218437B8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AC36-6D2D-48CE-8BDC-14B072B93602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FE579-8C7C-4233-95B2-E5218437B8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AC36-6D2D-48CE-8BDC-14B072B93602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FE579-8C7C-4233-95B2-E5218437B8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AC36-6D2D-48CE-8BDC-14B072B93602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4DFE579-8C7C-4233-95B2-E5218437B86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12BAC36-6D2D-48CE-8BDC-14B072B93602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DFE579-8C7C-4233-95B2-E5218437B864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76672"/>
            <a:ext cx="8458200" cy="122237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Культурные различия между  Ро</a:t>
            </a:r>
            <a:r>
              <a:rPr lang="ru-RU" b="0" dirty="0" smtClean="0"/>
              <a:t>ссие</a:t>
            </a:r>
            <a:r>
              <a:rPr lang="ru-RU" dirty="0" smtClean="0"/>
              <a:t>й и США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6562" name="Picture 2" descr="ÐÐ°ÑÑÐ¸Ð½ÐºÐ¸ Ð¿Ð¾ Ð·Ð°Ð¿ÑÐ¾ÑÑ ÑÐ»Ð°Ð³ ÑÐ¾Ð¡Ð¡Ð¸Ð¸ Ð¸ Ð¡ÑÐ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2204864"/>
            <a:ext cx="4437079" cy="39604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Личное пространство</a:t>
            </a:r>
            <a:endParaRPr lang="ru-RU" dirty="0"/>
          </a:p>
        </p:txBody>
      </p:sp>
      <p:pic>
        <p:nvPicPr>
          <p:cNvPr id="9" name="Содержимое 8" descr="d74b7c58867e1c156cd19aefac5c65fd_0x0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40078" y="1935163"/>
            <a:ext cx="7263844" cy="4389437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Поведение на публике</a:t>
            </a:r>
            <a:endParaRPr lang="ru-RU" dirty="0"/>
          </a:p>
        </p:txBody>
      </p:sp>
      <p:pic>
        <p:nvPicPr>
          <p:cNvPr id="4" name="Содержимое 3" descr="cultural-differences-between-russia-and-the-usa-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243931"/>
            <a:ext cx="8229600" cy="37719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Отношение гражданина и государства</a:t>
            </a:r>
            <a:endParaRPr lang="ru-RU" dirty="0"/>
          </a:p>
        </p:txBody>
      </p:sp>
      <p:pic>
        <p:nvPicPr>
          <p:cNvPr id="4" name="Содержимое 3" descr="cultural-differences-between-russia-and-the-usa-0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243931"/>
            <a:ext cx="8229600" cy="37719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Темперамент </a:t>
            </a:r>
            <a:endParaRPr lang="ru-RU" dirty="0"/>
          </a:p>
        </p:txBody>
      </p:sp>
      <p:pic>
        <p:nvPicPr>
          <p:cNvPr id="4" name="Содержимое 3" descr="cultural-differences-between-russia-and-the-usa-0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243931"/>
            <a:ext cx="8229600" cy="37719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Бизнес</a:t>
            </a:r>
            <a:r>
              <a:rPr lang="ru-RU" dirty="0" err="1" smtClean="0"/>
              <a:t>с</a:t>
            </a:r>
            <a:endParaRPr lang="ru-RU" dirty="0"/>
          </a:p>
        </p:txBody>
      </p:sp>
      <p:pic>
        <p:nvPicPr>
          <p:cNvPr id="4" name="Содержимое 3" descr="cultural-differences-between-russia-and-the-usa-0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243931"/>
            <a:ext cx="8229600" cy="37719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Уровень доверия </a:t>
            </a:r>
            <a:endParaRPr lang="ru-RU" dirty="0"/>
          </a:p>
        </p:txBody>
      </p:sp>
      <p:pic>
        <p:nvPicPr>
          <p:cNvPr id="4" name="Содержимое 3" descr="Без названия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2184866"/>
            <a:ext cx="5976664" cy="4139394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pic>
        <p:nvPicPr>
          <p:cNvPr id="4" name="Содержимое 3" descr="Без названия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55776" y="2257672"/>
            <a:ext cx="4248472" cy="3763615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</TotalTime>
  <Words>23</Words>
  <Application>Microsoft Office PowerPoint</Application>
  <PresentationFormat>Экран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Культурные различия между  Россией и США</vt:lpstr>
      <vt:lpstr>Личное пространство</vt:lpstr>
      <vt:lpstr>Поведение на публике</vt:lpstr>
      <vt:lpstr>Отношение гражданина и государства</vt:lpstr>
      <vt:lpstr>Темперамент </vt:lpstr>
      <vt:lpstr>Бизнесс</vt:lpstr>
      <vt:lpstr>Уровень доверия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Культурные различия между  Россией и США</dc:title>
  <dc:creator>User</dc:creator>
  <cp:lastModifiedBy>User</cp:lastModifiedBy>
  <cp:revision>3</cp:revision>
  <dcterms:created xsi:type="dcterms:W3CDTF">2019-05-20T08:42:32Z</dcterms:created>
  <dcterms:modified xsi:type="dcterms:W3CDTF">2019-05-20T09:12:15Z</dcterms:modified>
</cp:coreProperties>
</file>