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73" r:id="rId5"/>
    <p:sldId id="272" r:id="rId6"/>
    <p:sldId id="258" r:id="rId7"/>
    <p:sldId id="259" r:id="rId8"/>
    <p:sldId id="260" r:id="rId9"/>
    <p:sldId id="261" r:id="rId10"/>
    <p:sldId id="262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White" initials="DW" lastIdx="1" clrIdx="0">
    <p:extLst>
      <p:ext uri="{19B8F6BF-5375-455C-9EA6-DF929625EA0E}">
        <p15:presenceInfo xmlns:p15="http://schemas.microsoft.com/office/powerpoint/2012/main" userId="5b0f3303af0a4eb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C16"/>
    <a:srgbClr val="0C788E"/>
    <a:srgbClr val="006666"/>
    <a:srgbClr val="0099CC"/>
    <a:srgbClr val="660066"/>
    <a:srgbClr val="003366"/>
    <a:srgbClr val="CC00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84B45A-1A98-4A82-9F0B-6956C8719C88}" v="520" dt="2019-03-21T20:01:11.4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3" autoAdjust="0"/>
    <p:restoredTop sz="94652" autoAdjust="0"/>
  </p:normalViewPr>
  <p:slideViewPr>
    <p:cSldViewPr>
      <p:cViewPr varScale="1">
        <p:scale>
          <a:sx n="107" d="100"/>
          <a:sy n="107" d="100"/>
        </p:scale>
        <p:origin x="109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Кокорин Даниил Александрович" userId="S::dakokorin@edu.tversu.ru::8a8f3782-6591-42b7-9840-6f3ee563814d" providerId="AD" clId="Web-{153A93BD-25A3-4BDA-A661-A3AAF010A980}"/>
    <pc:docChg chg="modSld">
      <pc:chgData name="Кокорин Даниил Александрович" userId="S::dakokorin@edu.tversu.ru::8a8f3782-6591-42b7-9840-6f3ee563814d" providerId="AD" clId="Web-{153A93BD-25A3-4BDA-A661-A3AAF010A980}" dt="2019-03-29T05:43:55.947" v="4" actId="14100"/>
      <pc:docMkLst>
        <pc:docMk/>
      </pc:docMkLst>
      <pc:sldChg chg="modSp">
        <pc:chgData name="Кокорин Даниил Александрович" userId="S::dakokorin@edu.tversu.ru::8a8f3782-6591-42b7-9840-6f3ee563814d" providerId="AD" clId="Web-{153A93BD-25A3-4BDA-A661-A3AAF010A980}" dt="2019-03-29T05:43:55.947" v="4" actId="14100"/>
        <pc:sldMkLst>
          <pc:docMk/>
          <pc:sldMk cId="0" sldId="256"/>
        </pc:sldMkLst>
        <pc:spChg chg="mod">
          <ac:chgData name="Кокорин Даниил Александрович" userId="S::dakokorin@edu.tversu.ru::8a8f3782-6591-42b7-9840-6f3ee563814d" providerId="AD" clId="Web-{153A93BD-25A3-4BDA-A661-A3AAF010A980}" dt="2019-03-29T05:43:55.947" v="4" actId="14100"/>
          <ac:spMkLst>
            <pc:docMk/>
            <pc:sldMk cId="0" sldId="256"/>
            <ac:spMk id="2" creationId="{6D1CB8BF-939F-41DC-BD96-85EE8497267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93753-D07A-435A-8A9C-608EDC198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9DD312-0BBA-482A-B435-C71718AA6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23283-29D0-4FFE-BDEB-A7C96C1B2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0F574-7F03-473F-88B2-51A3FE6F8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4F1FF-6371-4920-8BCE-BFCC86F87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3CC86-B85F-4F1E-9ABA-3E4C141EADA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74425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02452-D4A6-46B0-889D-1F0046888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E644B6-ED8C-4F4D-93CC-3BF20D3D4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3D6BE-04CF-44E8-83FC-B1C93531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600EA-F3BD-4220-80D4-2D7A453B4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46FA3-D604-407A-A6F8-FF2A93552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9EF466-B201-444C-AFBD-580E0BE3119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9239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AE4F21-D9F1-48FE-8394-4CF2D3B240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4E9D7F-7A2B-4A92-AE05-F39E95617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88FD7-28CA-4FC5-B1A4-02CC2641D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4B955-4B44-4280-A8DE-6FC522B77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CC399-2C33-485C-B526-264357D04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058F9-2575-4BA8-A151-63AFF7392FE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83250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420C0-89F5-41F2-A22F-1B2E69605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EE98F-53A5-4540-91F7-9FFB33654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E2F23-CA4A-4346-AD20-FF4CB313C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6132B-8BDE-4A42-8418-0D8707A14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1193A-1E0D-4EE8-955A-22DBE578C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6D88D-556D-429F-9D93-BA7299E31B4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48895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694C0-BF2F-4294-BEF7-DE72BA898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9241E-9B5B-4EFC-B4E1-E274169A4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BD44C-1806-4446-B1AC-2A6329B4C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66EA6-E5FD-4C23-8B0B-FABDB3D10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85F94-6F1E-490C-A5C2-B3163341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469A97-A580-4D1E-81A6-7A0E4AF39F4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5740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62B93-FE94-4ED2-A676-4E0EBE17D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625E4-8B2A-4413-9AE9-1CF35CCEA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13CB8-2006-444C-AE78-34DBF3573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23CE8-B026-4070-AADD-C03DE3D36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F151E-54A5-4B7D-9122-996ECC393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7D432-13B6-433A-B2E8-1BB09262D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C6E529-0CB3-48CA-93B5-78104721FF2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53870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D037E-8E2A-4D53-8F2A-8D1D0EEEE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37329-6BFE-4498-972D-CAFEE1C9E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2736D2-D502-4B9B-BEC4-33B6A1A2D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D40D9-6D6B-407B-8ECD-1F7C15E6E3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45A5B3-F686-484B-B271-55538D1D57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2A6BB8-4C34-4D66-8687-B77B3308F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9B3E43-6C84-4F88-98E2-48AB66C19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C10238-C564-43EF-A39A-8CD5B3414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561F0-48AD-4442-A2A0-B33CAFE1234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2297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B7C88-467B-4BBB-B912-5CF55811A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28CDB5-194D-4556-ADEC-D0A70CA44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79581-AA84-477E-938E-633CAB21A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2EBA15-2365-4921-A3EA-3F785FA5C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2C98EE-CD78-4481-9AD1-61B6624FBC7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61100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A6AB83-0B65-48C1-875D-B4EE60D02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A6A597-EE02-404A-8D19-54BF6F604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04A8A-0E35-4691-BB2F-731178AA5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3EFCFC-ABB2-44A5-8928-17065B28EE2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08401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2580B-D785-4DE3-80BE-1865DFCB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90ADA-5B7B-4121-AA8E-44440BF03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C76400-4151-496E-BA88-2066F158F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50204-C988-4C91-8800-4B62817B1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CFB7E-96F5-4E00-AB93-D7F0B0C0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23181-A4E4-4DCD-BE0D-3D5C07AE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584A5-3147-4894-B52A-53172385403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4584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3C37-DAB5-4B18-BB4E-1D7D868FD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57F935-5749-460C-A493-BCF997027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847CD-39BD-48C8-8F28-D874B4077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CCD05-5ACC-4F53-A24E-44D1C6232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93CAD-375E-4066-8D0C-0A50C776E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6DFFF-E08E-4DD4-8062-AC5E08BF0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9D677-AE5B-46E8-89FA-A5E03CFE6EB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34845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9310555-501D-45DB-8E64-406CE22027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55C1610-C6DC-4D49-837D-BA9D5A5AAA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7920441-C38F-421A-A9E1-7E564984487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A632AFB-A9C5-43AD-AB75-5E15C8CDA0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7D74948-15FF-4EA4-B58E-9BF0C7E990E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1B12821-EF06-4905-8ED5-04F5CBF24FA1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>
            <a:extLst>
              <a:ext uri="{FF2B5EF4-FFF2-40B4-BE49-F238E27FC236}">
                <a16:creationId xmlns:a16="http://schemas.microsoft.com/office/drawing/2014/main" id="{763D387A-3A1C-4F92-B4CF-29D6FB857F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49688" y="1628777"/>
            <a:ext cx="5294312" cy="2519363"/>
          </a:xfrm>
        </p:spPr>
        <p:txBody>
          <a:bodyPr anchor="ctr"/>
          <a:lstStyle/>
          <a:p>
            <a:pPr algn="l"/>
            <a:r>
              <a:rPr lang="es-UY" altLang="en-US" sz="4400" b="1" dirty="0">
                <a:solidFill>
                  <a:schemeClr val="bg1"/>
                </a:solidFill>
              </a:rPr>
              <a:t>Linux </a:t>
            </a:r>
            <a:r>
              <a:rPr lang="ru-RU" altLang="en-US" sz="4400" b="1" dirty="0">
                <a:solidFill>
                  <a:schemeClr val="bg1"/>
                </a:solidFill>
              </a:rPr>
              <a:t>в образовательных учреждениях</a:t>
            </a:r>
            <a:endParaRPr lang="es-ES" altLang="en-US" sz="4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1CB8BF-939F-41DC-BD96-85EE8497267E}"/>
              </a:ext>
            </a:extLst>
          </p:cNvPr>
          <p:cNvSpPr txBox="1"/>
          <p:nvPr/>
        </p:nvSpPr>
        <p:spPr>
          <a:xfrm>
            <a:off x="4145844" y="6044403"/>
            <a:ext cx="4998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</a:rPr>
              <a:t>Подготовил студент 2 курса математического факультета Кокорин Даниил Александрович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40202-0C76-49E4-8550-4170FE935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Текстовый редактор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03714-9435-4194-A449-87660B4B2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654861"/>
            <a:ext cx="6644551" cy="48261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393BB7-057B-4A66-9663-CBC296ED2A92}"/>
              </a:ext>
            </a:extLst>
          </p:cNvPr>
          <p:cNvSpPr/>
          <p:nvPr/>
        </p:nvSpPr>
        <p:spPr>
          <a:xfrm>
            <a:off x="3523475" y="1070086"/>
            <a:ext cx="20970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Mousepad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7E7A1D-1291-4BFA-BC94-BA24316AB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36" y="1124744"/>
            <a:ext cx="5416579" cy="5616624"/>
          </a:xfrm>
          <a:prstGeom prst="rect">
            <a:avLst/>
          </a:prstGeom>
        </p:spPr>
      </p:pic>
      <p:pic>
        <p:nvPicPr>
          <p:cNvPr id="12" name="Content Placeholder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3E1766-5E77-43DA-842E-58E9AEF3B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32" y="1124744"/>
            <a:ext cx="2470274" cy="1368152"/>
          </a:xfrm>
        </p:spPr>
      </p:pic>
    </p:spTree>
    <p:extLst>
      <p:ext uri="{BB962C8B-B14F-4D97-AF65-F5344CB8AC3E}">
        <p14:creationId xmlns:p14="http://schemas.microsoft.com/office/powerpoint/2010/main" val="24691491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A2257-6836-4C8E-8717-042929A60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Среда разработчика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3538BB-FB1B-4DDD-B478-096212586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86764"/>
            <a:ext cx="6592374" cy="565460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8225287-90AC-4180-A6DD-CFED38401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086764"/>
            <a:ext cx="1570453" cy="157045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B51C46-3160-43F7-B536-0CA934AADAE0}"/>
              </a:ext>
            </a:extLst>
          </p:cNvPr>
          <p:cNvSpPr txBox="1"/>
          <p:nvPr/>
        </p:nvSpPr>
        <p:spPr>
          <a:xfrm>
            <a:off x="7263522" y="2657217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Geany</a:t>
            </a:r>
            <a:endParaRPr lang="en-GB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03700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FA7B7-E21A-4AF7-9FF7-77A9C2309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3066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Офисный пакет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C37A4A-0509-457D-A8B2-6E55BD061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4297"/>
            <a:ext cx="9144000" cy="4619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0DFE8F-AE0E-4105-A321-538CE0B43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077189"/>
            <a:ext cx="3086000" cy="798792"/>
          </a:xfrm>
          <a:prstGeom prst="rect">
            <a:avLst/>
          </a:prstGeom>
        </p:spPr>
      </p:pic>
      <p:pic>
        <p:nvPicPr>
          <p:cNvPr id="7" name="Content Placeholder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26B4D3DD-C422-422F-8945-4ABF5FE09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188" y="1110170"/>
            <a:ext cx="3887104" cy="770588"/>
          </a:xfrm>
        </p:spPr>
      </p:pic>
    </p:spTree>
    <p:extLst>
      <p:ext uri="{BB962C8B-B14F-4D97-AF65-F5344CB8AC3E}">
        <p14:creationId xmlns:p14="http://schemas.microsoft.com/office/powerpoint/2010/main" val="243046780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C8A79-53FD-453A-BE69-668E01D1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16632"/>
            <a:ext cx="8820472" cy="615203"/>
          </a:xfrm>
        </p:spPr>
        <p:txBody>
          <a:bodyPr/>
          <a:lstStyle/>
          <a:p>
            <a:r>
              <a:rPr lang="ru-RU" sz="3600" dirty="0">
                <a:solidFill>
                  <a:schemeClr val="bg1"/>
                </a:solidFill>
              </a:rPr>
              <a:t>Просмотр электронных книг (</a:t>
            </a:r>
            <a:r>
              <a:rPr lang="en-GB" sz="3600" dirty="0">
                <a:solidFill>
                  <a:schemeClr val="bg1"/>
                </a:solidFill>
              </a:rPr>
              <a:t>PDF, </a:t>
            </a:r>
            <a:r>
              <a:rPr lang="en-GB" sz="3600" dirty="0" err="1">
                <a:solidFill>
                  <a:schemeClr val="bg1"/>
                </a:solidFill>
              </a:rPr>
              <a:t>DjVU</a:t>
            </a:r>
            <a:r>
              <a:rPr lang="en-GB" sz="36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04382A-40E4-4CDD-9F12-F0944A248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97555"/>
            <a:ext cx="5500485" cy="6126165"/>
          </a:xfrm>
          <a:prstGeom prst="rect">
            <a:avLst/>
          </a:prstGeom>
        </p:spPr>
      </p:pic>
      <p:pic>
        <p:nvPicPr>
          <p:cNvPr id="6" name="Content Placeholder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F56012BC-AF3E-487D-ACD9-36C75D0C7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980728"/>
            <a:ext cx="2052320" cy="141224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6F4540-8AFB-4383-9EC3-3592719E3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4368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6D969A-2058-4554-BC3F-0394D13698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275" y="786692"/>
            <a:ext cx="772599" cy="7476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C20FB8-70FB-4359-BD7D-9017189B127C}"/>
              </a:ext>
            </a:extLst>
          </p:cNvPr>
          <p:cNvSpPr txBox="1"/>
          <p:nvPr/>
        </p:nvSpPr>
        <p:spPr>
          <a:xfrm>
            <a:off x="6876256" y="980728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Evince</a:t>
            </a:r>
          </a:p>
        </p:txBody>
      </p:sp>
    </p:spTree>
    <p:extLst>
      <p:ext uri="{BB962C8B-B14F-4D97-AF65-F5344CB8AC3E}">
        <p14:creationId xmlns:p14="http://schemas.microsoft.com/office/powerpoint/2010/main" val="34346469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63E6B-FF6C-4A6C-807E-354B6AC8D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Мультимедиа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 picture containing outdoor, grass, person, photo&#10;&#10;Description automatically generated">
            <a:extLst>
              <a:ext uri="{FF2B5EF4-FFF2-40B4-BE49-F238E27FC236}">
                <a16:creationId xmlns:a16="http://schemas.microsoft.com/office/drawing/2014/main" id="{F370FA65-7742-4675-946C-A6C89C5C0C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" y="1758578"/>
            <a:ext cx="9124350" cy="482453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1EEAF7-2B26-42FE-A698-F11BA21015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274638"/>
            <a:ext cx="1249719" cy="14151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511D1D-F725-441E-B8FE-9CC04B35E326}"/>
              </a:ext>
            </a:extLst>
          </p:cNvPr>
          <p:cNvSpPr txBox="1"/>
          <p:nvPr/>
        </p:nvSpPr>
        <p:spPr>
          <a:xfrm>
            <a:off x="5051804" y="1263011"/>
            <a:ext cx="269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VLC media player</a:t>
            </a:r>
          </a:p>
        </p:txBody>
      </p:sp>
    </p:spTree>
    <p:extLst>
      <p:ext uri="{BB962C8B-B14F-4D97-AF65-F5344CB8AC3E}">
        <p14:creationId xmlns:p14="http://schemas.microsoft.com/office/powerpoint/2010/main" val="67341998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A454F-F6A3-4767-8747-D75DC5EE8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727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Средства интернет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C52F92-374F-45B9-953A-A137AFD38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5478"/>
            <a:ext cx="9144000" cy="4962525"/>
          </a:xfrm>
          <a:prstGeom prst="rect">
            <a:avLst/>
          </a:prstGeom>
        </p:spPr>
      </p:pic>
      <p:pic>
        <p:nvPicPr>
          <p:cNvPr id="6" name="Content Placeholder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2FB495F6-B334-49BE-882B-E9E971C52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642041"/>
            <a:ext cx="2532133" cy="9834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0ABC79-0E93-4185-BD32-2D9178B02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44" y="743760"/>
            <a:ext cx="6780718" cy="5856075"/>
          </a:xfrm>
          <a:prstGeom prst="rect">
            <a:avLst/>
          </a:prstGeom>
        </p:spPr>
      </p:pic>
      <p:pic>
        <p:nvPicPr>
          <p:cNvPr id="9" name="Picture 8" descr="A red and white sign&#10;&#10;Description automatically generated">
            <a:extLst>
              <a:ext uri="{FF2B5EF4-FFF2-40B4-BE49-F238E27FC236}">
                <a16:creationId xmlns:a16="http://schemas.microsoft.com/office/drawing/2014/main" id="{D3F80037-07B2-4B48-AD38-39179BF7A9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805" y="743760"/>
            <a:ext cx="1533220" cy="15332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54A6D0-6291-4140-873C-BF1AA8644085}"/>
              </a:ext>
            </a:extLst>
          </p:cNvPr>
          <p:cNvSpPr txBox="1"/>
          <p:nvPr/>
        </p:nvSpPr>
        <p:spPr>
          <a:xfrm>
            <a:off x="7574761" y="2378013"/>
            <a:ext cx="116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FileZilla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FE4D95-D53F-4832-8256-D5372F361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975" y="1268650"/>
            <a:ext cx="8330548" cy="5375396"/>
          </a:xfrm>
          <a:prstGeom prst="rect">
            <a:avLst/>
          </a:prstGeom>
        </p:spPr>
      </p:pic>
      <p:pic>
        <p:nvPicPr>
          <p:cNvPr id="13" name="Picture 12" descr="A picture containing clipart&#10;&#10;Description automatically generated">
            <a:extLst>
              <a:ext uri="{FF2B5EF4-FFF2-40B4-BE49-F238E27FC236}">
                <a16:creationId xmlns:a16="http://schemas.microsoft.com/office/drawing/2014/main" id="{0A19DEB7-AA40-4B72-8283-D006D1AECB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28" y="616085"/>
            <a:ext cx="2524865" cy="62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737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7CA3107-3437-471E-956D-DF289C5AC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8317C-8EFC-42E0-96CD-77DF4F089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Обучение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3EB8DD-5A37-40F1-A021-CB23A46EA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7743"/>
            <a:ext cx="9144000" cy="449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767BEA-772D-4EC3-B662-C7E766C2E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1052736"/>
            <a:ext cx="5063480" cy="1020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F91AA7-DDD2-4300-8BD6-0ED432178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93" y="1317023"/>
            <a:ext cx="7115427" cy="5410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7060C4-BC00-464F-B4C0-0EC03CC51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128" y="257495"/>
            <a:ext cx="948680" cy="9486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9D2A53-6FB5-4F81-8DCE-8910CF47B9A9}"/>
              </a:ext>
            </a:extLst>
          </p:cNvPr>
          <p:cNvSpPr txBox="1"/>
          <p:nvPr/>
        </p:nvSpPr>
        <p:spPr>
          <a:xfrm>
            <a:off x="5988458" y="908999"/>
            <a:ext cx="1463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Claroline</a:t>
            </a:r>
            <a:endParaRPr lang="en-GB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89140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AE6D8-ABBD-4143-9B4B-4B2C13349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Запуск приложений </a:t>
            </a:r>
            <a:r>
              <a:rPr lang="en-GB" dirty="0">
                <a:solidFill>
                  <a:schemeClr val="bg1"/>
                </a:solidFill>
              </a:rPr>
              <a:t>Windows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CBE6FF-8DC4-498A-88DA-8DD51DC81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784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149CF6-F42E-4AFA-8F93-2D857C54B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5" y="836712"/>
            <a:ext cx="3765295" cy="514350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ED25428-A05B-41BD-9C42-16CCD16FD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315" y="836712"/>
            <a:ext cx="1152128" cy="180308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7AFD1-03F7-46D5-B0B3-E82801D63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940" y="1468181"/>
            <a:ext cx="6894238" cy="5160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1F126F-FB22-4185-8240-F0F8346AD4DF}"/>
              </a:ext>
            </a:extLst>
          </p:cNvPr>
          <p:cNvSpPr txBox="1"/>
          <p:nvPr/>
        </p:nvSpPr>
        <p:spPr>
          <a:xfrm>
            <a:off x="6343611" y="836712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41B67C-086A-4752-A28D-83EABB7EC8DE}"/>
              </a:ext>
            </a:extLst>
          </p:cNvPr>
          <p:cNvSpPr txBox="1"/>
          <p:nvPr/>
        </p:nvSpPr>
        <p:spPr>
          <a:xfrm>
            <a:off x="7133214" y="6228174"/>
            <a:ext cx="1988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PlayOnLinux</a:t>
            </a:r>
            <a:endParaRPr lang="en-GB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11039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FC40326A-9A3A-4151-B9A6-2DA659A212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88915"/>
            <a:ext cx="8229600" cy="981075"/>
          </a:xfrm>
        </p:spPr>
        <p:txBody>
          <a:bodyPr/>
          <a:lstStyle/>
          <a:p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CEF1D325-1DF9-44FB-9AF3-EB903E61EE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BDA795-326A-43ED-BE28-FABB083E6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014" y="116632"/>
            <a:ext cx="5693162" cy="18337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2E5309-0D31-426B-93DC-FD12FDEDADD3}"/>
              </a:ext>
            </a:extLst>
          </p:cNvPr>
          <p:cNvSpPr txBox="1"/>
          <p:nvPr/>
        </p:nvSpPr>
        <p:spPr>
          <a:xfrm>
            <a:off x="3235298" y="1903396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>
                <a:solidFill>
                  <a:schemeClr val="bg1"/>
                </a:solidFill>
              </a:rPr>
              <a:t>Рыночная доля операционных систем по статистике </a:t>
            </a:r>
            <a:r>
              <a:rPr lang="en-GB" sz="1200" dirty="0">
                <a:solidFill>
                  <a:schemeClr val="bg1"/>
                </a:solidFill>
              </a:rPr>
              <a:t>Net Applications </a:t>
            </a:r>
            <a:r>
              <a:rPr lang="ru-RU" sz="1200" dirty="0">
                <a:solidFill>
                  <a:schemeClr val="bg1"/>
                </a:solidFill>
              </a:rPr>
              <a:t>на декабрь 2018 г.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76" y="2331739"/>
            <a:ext cx="6840760" cy="40976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1376" y="6421778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chemeClr val="bg1"/>
                </a:solidFill>
              </a:rPr>
              <a:t>Рыночная доля операционных систем в Российской Федерации по статистике </a:t>
            </a:r>
            <a:r>
              <a:rPr lang="en-GB" sz="1200" dirty="0" err="1">
                <a:solidFill>
                  <a:schemeClr val="bg1"/>
                </a:solidFill>
              </a:rPr>
              <a:t>statcounter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за 2018 г.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2274"/>
            <a:ext cx="5580112" cy="34157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0112" y="6211669"/>
            <a:ext cx="2695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Рыночная доля операционных систем в Северной Америке за 2018 г.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502" y="0"/>
            <a:ext cx="5617498" cy="34422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0704" y="43805"/>
            <a:ext cx="2695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>
                <a:solidFill>
                  <a:schemeClr val="bg1"/>
                </a:solidFill>
              </a:rPr>
              <a:t>Рыночная доля операционных систем в Европе за 2018 г.</a:t>
            </a:r>
          </a:p>
        </p:txBody>
      </p:sp>
    </p:spTree>
    <p:extLst>
      <p:ext uri="{BB962C8B-B14F-4D97-AF65-F5344CB8AC3E}">
        <p14:creationId xmlns:p14="http://schemas.microsoft.com/office/powerpoint/2010/main" val="135319008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ÐÐ°ÑÑÐ¸Ð½ÐºÐ¸ Ð¿Ð¾ Ð·Ð°Ð¿ÑÐ¾ÑÑ windows 10 ÑÐµÐ»ÐµÐ¼ÐµÑÑ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82" y="116632"/>
            <a:ext cx="5816402" cy="398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windows 7 update to windows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772" y="4257305"/>
            <a:ext cx="4254946" cy="237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56684" y="274638"/>
            <a:ext cx="299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Пример настроек передачи персональных данных в </a:t>
            </a:r>
            <a:r>
              <a:rPr lang="en-US" sz="1200" dirty="0">
                <a:solidFill>
                  <a:schemeClr val="bg1"/>
                </a:solidFill>
              </a:rPr>
              <a:t>Windows 10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7214" y="6131870"/>
            <a:ext cx="299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>
                <a:solidFill>
                  <a:schemeClr val="bg1"/>
                </a:solidFill>
              </a:rPr>
              <a:t>Вынужденное обновление из старых версий </a:t>
            </a:r>
            <a:r>
              <a:rPr lang="en-US" sz="1200" dirty="0">
                <a:solidFill>
                  <a:schemeClr val="bg1"/>
                </a:solidFill>
              </a:rPr>
              <a:t>Windows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47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A1DCB-793D-4319-9986-EE7FA7DBA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Хронология дистрибутивов </a:t>
            </a:r>
            <a:r>
              <a:rPr lang="en-GB" dirty="0">
                <a:solidFill>
                  <a:schemeClr val="bg1"/>
                </a:solidFill>
              </a:rPr>
              <a:t>Linux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99486-1128-4FC9-BCCE-23E977980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DC1A7F-B820-4054-A2BE-780D8CFB6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4341694"/>
            <a:ext cx="1905000" cy="190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7C9CC4-6975-4253-92BD-DA50DAB6D6A8}"/>
              </a:ext>
            </a:extLst>
          </p:cNvPr>
          <p:cNvSpPr txBox="1"/>
          <p:nvPr/>
        </p:nvSpPr>
        <p:spPr>
          <a:xfrm>
            <a:off x="42774" y="6237312"/>
            <a:ext cx="8947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https://upload.wikimedia.org/wikipedia/commons/1/1b/Linux_Distribution_Timeline.svg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36" y="1611656"/>
            <a:ext cx="6037696" cy="32936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63776" y="1702414"/>
            <a:ext cx="232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Таблица с наиболее известными дистрибутивами </a:t>
            </a:r>
            <a:r>
              <a:rPr lang="en-US" sz="1200" dirty="0">
                <a:solidFill>
                  <a:schemeClr val="bg1"/>
                </a:solidFill>
              </a:rPr>
              <a:t>Linux (</a:t>
            </a:r>
            <a:r>
              <a:rPr lang="ru-RU" sz="1200" dirty="0">
                <a:solidFill>
                  <a:schemeClr val="bg1"/>
                </a:solidFill>
              </a:rPr>
              <a:t>Википедия)</a:t>
            </a:r>
          </a:p>
        </p:txBody>
      </p:sp>
    </p:spTree>
    <p:extLst>
      <p:ext uri="{BB962C8B-B14F-4D97-AF65-F5344CB8AC3E}">
        <p14:creationId xmlns:p14="http://schemas.microsoft.com/office/powerpoint/2010/main" val="9380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E59AC-ECD8-4211-93AB-DEC28791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Что такое </a:t>
            </a:r>
            <a:r>
              <a:rPr lang="en-GB" dirty="0">
                <a:solidFill>
                  <a:schemeClr val="bg1"/>
                </a:solidFill>
              </a:rPr>
              <a:t>Linux?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D313977-B526-47A5-92BD-3E898D9AD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645024"/>
            <a:ext cx="2138096" cy="252028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C6FBB9-C08D-412F-BEAC-887526C82D8B}"/>
              </a:ext>
            </a:extLst>
          </p:cNvPr>
          <p:cNvSpPr txBox="1"/>
          <p:nvPr/>
        </p:nvSpPr>
        <p:spPr>
          <a:xfrm>
            <a:off x="6800312" y="6165306"/>
            <a:ext cx="21366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Пингвин </a:t>
            </a:r>
            <a:r>
              <a:rPr lang="en-GB" sz="1200" dirty="0">
                <a:solidFill>
                  <a:schemeClr val="bg1"/>
                </a:solidFill>
              </a:rPr>
              <a:t>Tux –</a:t>
            </a:r>
            <a:r>
              <a:rPr lang="ru-RU" sz="1200" dirty="0">
                <a:solidFill>
                  <a:schemeClr val="bg1"/>
                </a:solidFill>
              </a:rPr>
              <a:t> маскот </a:t>
            </a:r>
            <a:r>
              <a:rPr lang="en-GB" sz="1200" dirty="0">
                <a:solidFill>
                  <a:schemeClr val="bg1"/>
                </a:solidFill>
              </a:rPr>
              <a:t>Linux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EBA622A-BF0D-4073-9AD1-3BE70FE2C4F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50" y="3966839"/>
            <a:ext cx="2136213" cy="20882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C14B60-A26B-4495-9B08-7113A30F577F}"/>
              </a:ext>
            </a:extLst>
          </p:cNvPr>
          <p:cNvSpPr txBox="1"/>
          <p:nvPr/>
        </p:nvSpPr>
        <p:spPr>
          <a:xfrm>
            <a:off x="1552524" y="6185283"/>
            <a:ext cx="1987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Гну – маскот </a:t>
            </a:r>
            <a:r>
              <a:rPr lang="en-GB" sz="1200" dirty="0">
                <a:solidFill>
                  <a:schemeClr val="bg1"/>
                </a:solidFill>
              </a:rPr>
              <a:t>GNU Project</a:t>
            </a:r>
          </a:p>
        </p:txBody>
      </p:sp>
      <p:pic>
        <p:nvPicPr>
          <p:cNvPr id="16" name="Picture 1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63D16683-9CDC-4602-B5E3-DED7E4896B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730" y="1052736"/>
            <a:ext cx="2520280" cy="25202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6BC8BB7-7541-4296-97DA-97766219F461}"/>
              </a:ext>
            </a:extLst>
          </p:cNvPr>
          <p:cNvSpPr/>
          <p:nvPr/>
        </p:nvSpPr>
        <p:spPr>
          <a:xfrm>
            <a:off x="3692682" y="1052738"/>
            <a:ext cx="271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err="1">
                <a:solidFill>
                  <a:schemeClr val="bg1"/>
                </a:solidFill>
              </a:rPr>
              <a:t>Линус</a:t>
            </a:r>
            <a:r>
              <a:rPr lang="ru-RU" sz="1200" dirty="0">
                <a:solidFill>
                  <a:schemeClr val="bg1"/>
                </a:solidFill>
              </a:rPr>
              <a:t> </a:t>
            </a:r>
            <a:r>
              <a:rPr lang="ru-RU" sz="1200" dirty="0" err="1">
                <a:solidFill>
                  <a:schemeClr val="bg1"/>
                </a:solidFill>
              </a:rPr>
              <a:t>Торвальдс</a:t>
            </a:r>
            <a:r>
              <a:rPr lang="ru-RU" sz="1200" dirty="0">
                <a:solidFill>
                  <a:schemeClr val="bg1"/>
                </a:solidFill>
              </a:rPr>
              <a:t> — создатель и основной координатор проекта по разработке ядра </a:t>
            </a:r>
            <a:r>
              <a:rPr lang="ru-RU" sz="1200" dirty="0" err="1">
                <a:solidFill>
                  <a:schemeClr val="bg1"/>
                </a:solidFill>
              </a:rPr>
              <a:t>Linux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0667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811E1-1D0C-4BE9-A1E6-7A413A0D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8922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Выбор дистрибутива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4" name="Content Placeholder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BC1510F3-616C-47A0-B3FD-17486B454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758922"/>
            <a:ext cx="3084953" cy="642699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005603-D6C1-4B7D-94B3-DCA607F00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7969661" cy="4970929"/>
          </a:xfrm>
          <a:prstGeom prst="rect">
            <a:avLst/>
          </a:prstGeom>
        </p:spPr>
      </p:pic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6D485993-FA8E-4B21-83C6-BF51574F4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53" y="758922"/>
            <a:ext cx="3372985" cy="75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2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ABC4B-65C4-4B8E-9674-63293A27E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DFB717-869B-4C1F-BCAD-5220D31D2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0098"/>
            <a:ext cx="9144000" cy="51435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529F96A-8048-4C13-AE80-8A26BF55B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11" y="23091"/>
            <a:ext cx="1125875" cy="1368152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F2E7D1D-3B47-40B6-A16F-EDB946A2971E}"/>
              </a:ext>
            </a:extLst>
          </p:cNvPr>
          <p:cNvSpPr/>
          <p:nvPr/>
        </p:nvSpPr>
        <p:spPr>
          <a:xfrm>
            <a:off x="5827200" y="6591501"/>
            <a:ext cx="2734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Среда рабочего стола GNOME 3.</a:t>
            </a:r>
            <a:r>
              <a:rPr lang="en-GB" sz="1200" dirty="0">
                <a:solidFill>
                  <a:schemeClr val="bg1"/>
                </a:solidFill>
              </a:rPr>
              <a:t>30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5B3D46-19D6-4908-AFF8-7B6C2D6E6C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57631"/>
            <a:ext cx="2440678" cy="8816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8D5C85-B10A-480A-92EC-2256AAF5C001}"/>
              </a:ext>
            </a:extLst>
          </p:cNvPr>
          <p:cNvSpPr/>
          <p:nvPr/>
        </p:nvSpPr>
        <p:spPr>
          <a:xfrm>
            <a:off x="6290085" y="6591500"/>
            <a:ext cx="22712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Рабочее окружение </a:t>
            </a:r>
            <a:r>
              <a:rPr lang="en-GB" sz="1200" dirty="0">
                <a:solidFill>
                  <a:schemeClr val="bg1"/>
                </a:solidFill>
              </a:rPr>
              <a:t>Plasma 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4B4453-DC07-4EA8-A39F-013287ACD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16" y="1391859"/>
            <a:ext cx="9144000" cy="5143500"/>
          </a:xfrm>
          <a:prstGeom prst="rect">
            <a:avLst/>
          </a:prstGeom>
        </p:spPr>
      </p:pic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07C6060-DB7F-4615-98B5-8A757E38C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307" y="248751"/>
            <a:ext cx="4573776" cy="89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424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FA64-9158-48F6-B532-0381BC7D6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2042"/>
            <a:ext cx="8229600" cy="73273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Набор пакетов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D2C40A-2214-412A-8CA0-8DBA365C24A0}"/>
              </a:ext>
            </a:extLst>
          </p:cNvPr>
          <p:cNvSpPr txBox="1">
            <a:spLocks/>
          </p:cNvSpPr>
          <p:nvPr/>
        </p:nvSpPr>
        <p:spPr bwMode="auto">
          <a:xfrm>
            <a:off x="609600" y="427038"/>
            <a:ext cx="8229600" cy="63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>
                <a:solidFill>
                  <a:schemeClr val="bg1"/>
                </a:solidFill>
              </a:rPr>
              <a:t>Графический редактор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050" name="Picture 2" descr="ÐÐ°ÑÑÐ¸Ð½ÐºÐ¸ Ð¿Ð¾ Ð·Ð°Ð¿ÑÐ¾ÑÑ gimp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1" y="1772429"/>
            <a:ext cx="8096250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 descr="A close up of a device&#10;&#10;Description automatically generated">
            <a:extLst>
              <a:ext uri="{FF2B5EF4-FFF2-40B4-BE49-F238E27FC236}">
                <a16:creationId xmlns:a16="http://schemas.microsoft.com/office/drawing/2014/main" id="{46EC9C59-00F8-46F6-9342-C262DD12F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652" y="339929"/>
            <a:ext cx="1219200" cy="9144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6B6E1F-6F56-469B-AF5B-B30B70144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64" y="1324971"/>
            <a:ext cx="7740352" cy="5447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340851-8DAB-4BBF-9AA5-6A70FD4BB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512" y="410571"/>
            <a:ext cx="780288" cy="7802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9949C4-E882-4EEB-90EB-9E6A69037BFA}"/>
              </a:ext>
            </a:extLst>
          </p:cNvPr>
          <p:cNvSpPr txBox="1"/>
          <p:nvPr/>
        </p:nvSpPr>
        <p:spPr>
          <a:xfrm>
            <a:off x="6851543" y="972344"/>
            <a:ext cx="931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Pinta</a:t>
            </a:r>
          </a:p>
        </p:txBody>
      </p:sp>
    </p:spTree>
    <p:extLst>
      <p:ext uri="{BB962C8B-B14F-4D97-AF65-F5344CB8AC3E}">
        <p14:creationId xmlns:p14="http://schemas.microsoft.com/office/powerpoint/2010/main" val="193230238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3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5359</TotalTime>
  <Words>164</Words>
  <Application>Microsoft Office PowerPoint</Application>
  <PresentationFormat>Экран (4:3)</PresentationFormat>
  <Paragraphs>37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Diseño predeterminado</vt:lpstr>
      <vt:lpstr>Linux в образовательных учреждениях</vt:lpstr>
      <vt:lpstr>Презентация PowerPoint</vt:lpstr>
      <vt:lpstr>Презентация PowerPoint</vt:lpstr>
      <vt:lpstr>Презентация PowerPoint</vt:lpstr>
      <vt:lpstr>Хронология дистрибутивов Linux</vt:lpstr>
      <vt:lpstr>Что такое Linux?</vt:lpstr>
      <vt:lpstr>Выбор дистрибутива</vt:lpstr>
      <vt:lpstr>Презентация PowerPoint</vt:lpstr>
      <vt:lpstr>Набор пакетов</vt:lpstr>
      <vt:lpstr>Текстовый редактор</vt:lpstr>
      <vt:lpstr>Среда разработчика</vt:lpstr>
      <vt:lpstr>Офисный пакет</vt:lpstr>
      <vt:lpstr>Просмотр электронных книг (PDF, DjVU)</vt:lpstr>
      <vt:lpstr>Мультимедиа</vt:lpstr>
      <vt:lpstr>Средства интернет</vt:lpstr>
      <vt:lpstr>Обучение</vt:lpstr>
      <vt:lpstr>Запуск приложений Windows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ic</cp:lastModifiedBy>
  <cp:revision>684</cp:revision>
  <dcterms:created xsi:type="dcterms:W3CDTF">2010-05-23T14:28:12Z</dcterms:created>
  <dcterms:modified xsi:type="dcterms:W3CDTF">2019-03-29T05:43:59Z</dcterms:modified>
</cp:coreProperties>
</file>