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8" r:id="rId20"/>
    <p:sldId id="282" r:id="rId21"/>
    <p:sldId id="284" r:id="rId22"/>
    <p:sldId id="286" r:id="rId23"/>
    <p:sldId id="287" r:id="rId24"/>
    <p:sldId id="283" r:id="rId25"/>
    <p:sldId id="285" r:id="rId2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7E5F6-46F3-4410-9EEB-772BAE5C78B3}" v="86" dt="2021-03-26T11:41:49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>
      <p:cViewPr varScale="1">
        <p:scale>
          <a:sx n="163" d="100"/>
          <a:sy n="163" d="100"/>
        </p:scale>
        <p:origin x="144" y="15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окорин Даниил Александрович" userId="8a8f3782-6591-42b7-9840-6f3ee563814d" providerId="ADAL" clId="{9A17E5F6-46F3-4410-9EEB-772BAE5C78B3}"/>
    <pc:docChg chg="undo custSel addSld delSld modSld">
      <pc:chgData name="Кокорин Даниил Александрович" userId="8a8f3782-6591-42b7-9840-6f3ee563814d" providerId="ADAL" clId="{9A17E5F6-46F3-4410-9EEB-772BAE5C78B3}" dt="2021-03-26T11:42:25.371" v="1177" actId="1076"/>
      <pc:docMkLst>
        <pc:docMk/>
      </pc:docMkLst>
      <pc:sldChg chg="addSp delSp modSp mod modTransition">
        <pc:chgData name="Кокорин Даниил Александрович" userId="8a8f3782-6591-42b7-9840-6f3ee563814d" providerId="ADAL" clId="{9A17E5F6-46F3-4410-9EEB-772BAE5C78B3}" dt="2021-03-26T11:42:25.371" v="1177" actId="1076"/>
        <pc:sldMkLst>
          <pc:docMk/>
          <pc:sldMk cId="1332291891" sldId="257"/>
        </pc:sldMkLst>
        <pc:spChg chg="del">
          <ac:chgData name="Кокорин Даниил Александрович" userId="8a8f3782-6591-42b7-9840-6f3ee563814d" providerId="ADAL" clId="{9A17E5F6-46F3-4410-9EEB-772BAE5C78B3}" dt="2021-03-26T08:32:15.723" v="74" actId="478"/>
          <ac:spMkLst>
            <pc:docMk/>
            <pc:sldMk cId="1332291891" sldId="257"/>
            <ac:spMk id="5" creationId="{00000000-0000-0000-0000-000000000000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8:32:15.723" v="74" actId="478"/>
          <ac:spMkLst>
            <pc:docMk/>
            <pc:sldMk cId="1332291891" sldId="257"/>
            <ac:spMk id="7" creationId="{624B37BF-5BE2-4692-8FE9-F05D6EF1E062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11:42:25.371" v="1177" actId="1076"/>
          <ac:spMkLst>
            <pc:docMk/>
            <pc:sldMk cId="1332291891" sldId="257"/>
            <ac:spMk id="8" creationId="{B55E64B7-A6F8-4726-8A0F-E1CDB7EF01A0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8:32:20.330" v="75" actId="1076"/>
          <ac:picMkLst>
            <pc:docMk/>
            <pc:sldMk cId="1332291891" sldId="257"/>
            <ac:picMk id="4" creationId="{ED8A4FD0-B48C-43B1-9289-F692DED7017C}"/>
          </ac:picMkLst>
        </pc:picChg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4264977537" sldId="259"/>
        </pc:sldMkLst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2672039197" sldId="261"/>
        </pc:sldMkLst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397710800" sldId="262"/>
        </pc:sldMkLst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1405850135" sldId="263"/>
        </pc:sldMkLst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3480339974" sldId="265"/>
        </pc:sldMkLst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1484811712" sldId="267"/>
        </pc:sldMkLst>
      </pc:sldChg>
      <pc:sldChg chg="modSp mod modTransition">
        <pc:chgData name="Кокорин Даниил Александрович" userId="8a8f3782-6591-42b7-9840-6f3ee563814d" providerId="ADAL" clId="{9A17E5F6-46F3-4410-9EEB-772BAE5C78B3}" dt="2021-03-25T22:03:33.688" v="31"/>
        <pc:sldMkLst>
          <pc:docMk/>
          <pc:sldMk cId="3529114326" sldId="268"/>
        </pc:sldMkLst>
        <pc:spChg chg="mod">
          <ac:chgData name="Кокорин Даниил Александрович" userId="8a8f3782-6591-42b7-9840-6f3ee563814d" providerId="ADAL" clId="{9A17E5F6-46F3-4410-9EEB-772BAE5C78B3}" dt="2021-03-25T22:03:15.613" v="28" actId="20577"/>
          <ac:spMkLst>
            <pc:docMk/>
            <pc:sldMk cId="3529114326" sldId="268"/>
            <ac:spMk id="13" creationId="{00000000-0000-0000-0000-000000000000}"/>
          </ac:spMkLst>
        </pc:spChg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2341911148" sldId="269"/>
        </pc:sldMkLst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09:01.678" v="489" actId="1076"/>
        <pc:sldMkLst>
          <pc:docMk/>
          <pc:sldMk cId="3282920019" sldId="269"/>
        </pc:sldMkLst>
        <pc:spChg chg="del">
          <ac:chgData name="Кокорин Даниил Александрович" userId="8a8f3782-6591-42b7-9840-6f3ee563814d" providerId="ADAL" clId="{9A17E5F6-46F3-4410-9EEB-772BAE5C78B3}" dt="2021-03-25T22:20:17.544" v="33"/>
          <ac:spMkLst>
            <pc:docMk/>
            <pc:sldMk cId="3282920019" sldId="269"/>
            <ac:spMk id="3" creationId="{B2D30806-4E76-4F97-B279-8A9D1E6973B2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09:01.678" v="489" actId="1076"/>
          <ac:spMkLst>
            <pc:docMk/>
            <pc:sldMk cId="3282920019" sldId="269"/>
            <ac:spMk id="7" creationId="{D484832C-1BA5-4764-86B7-C4DA3B04D1E5}"/>
          </ac:spMkLst>
        </pc:spChg>
        <pc:picChg chg="add del mod">
          <ac:chgData name="Кокорин Даниил Александрович" userId="8a8f3782-6591-42b7-9840-6f3ee563814d" providerId="ADAL" clId="{9A17E5F6-46F3-4410-9EEB-772BAE5C78B3}" dt="2021-03-26T08:09:54.573" v="39"/>
          <ac:picMkLst>
            <pc:docMk/>
            <pc:sldMk cId="3282920019" sldId="269"/>
            <ac:picMk id="4" creationId="{AE39ECC4-B13F-4446-BB05-13DFB5E4879B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9:01.678" v="489" actId="1076"/>
          <ac:picMkLst>
            <pc:docMk/>
            <pc:sldMk cId="3282920019" sldId="269"/>
            <ac:picMk id="5" creationId="{ADF079F8-AAC5-41AC-9F2C-5417965B0E2A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9:01.678" v="489" actId="1076"/>
          <ac:picMkLst>
            <pc:docMk/>
            <pc:sldMk cId="3282920019" sldId="269"/>
            <ac:picMk id="6" creationId="{8BD4C35C-E271-4097-8334-6B54FFB6AFAB}"/>
          </ac:picMkLst>
        </pc:picChg>
      </pc:sldChg>
      <pc:sldChg chg="addSp delSp modSp new del mod">
        <pc:chgData name="Кокорин Даниил Александрович" userId="8a8f3782-6591-42b7-9840-6f3ee563814d" providerId="ADAL" clId="{9A17E5F6-46F3-4410-9EEB-772BAE5C78B3}" dt="2021-03-26T08:28:38.808" v="46" actId="47"/>
        <pc:sldMkLst>
          <pc:docMk/>
          <pc:sldMk cId="3946789513" sldId="270"/>
        </pc:sldMkLst>
        <pc:picChg chg="add del mod">
          <ac:chgData name="Кокорин Даниил Александрович" userId="8a8f3782-6591-42b7-9840-6f3ee563814d" providerId="ADAL" clId="{9A17E5F6-46F3-4410-9EEB-772BAE5C78B3}" dt="2021-03-26T08:28:28.279" v="43" actId="21"/>
          <ac:picMkLst>
            <pc:docMk/>
            <pc:sldMk cId="3946789513" sldId="270"/>
            <ac:picMk id="5" creationId="{9222EF68-3AA2-4EAD-92D7-20DDC90B5BBB}"/>
          </ac:picMkLst>
        </pc:picChg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4123189245" sldId="270"/>
        </pc:sldMkLst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8:57:36.833" v="379"/>
        <pc:sldMkLst>
          <pc:docMk/>
          <pc:sldMk cId="4162005038" sldId="270"/>
        </pc:sldMkLst>
        <pc:spChg chg="mod">
          <ac:chgData name="Кокорин Даниил Александрович" userId="8a8f3782-6591-42b7-9840-6f3ee563814d" providerId="ADAL" clId="{9A17E5F6-46F3-4410-9EEB-772BAE5C78B3}" dt="2021-03-26T08:34:56.224" v="103" actId="20577"/>
          <ac:spMkLst>
            <pc:docMk/>
            <pc:sldMk cId="4162005038" sldId="270"/>
            <ac:spMk id="2" creationId="{F68C43C5-A494-448F-82D7-293431560EE1}"/>
          </ac:spMkLst>
        </pc:spChg>
        <pc:spChg chg="add del">
          <ac:chgData name="Кокорин Даниил Александрович" userId="8a8f3782-6591-42b7-9840-6f3ee563814d" providerId="ADAL" clId="{9A17E5F6-46F3-4410-9EEB-772BAE5C78B3}" dt="2021-03-26T08:35:02.266" v="106"/>
          <ac:spMkLst>
            <pc:docMk/>
            <pc:sldMk cId="4162005038" sldId="270"/>
            <ac:spMk id="3" creationId="{9749EC20-456C-45E7-B3A8-36293DE6013A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8:35:30.616" v="128" actId="1076"/>
          <ac:spMkLst>
            <pc:docMk/>
            <pc:sldMk cId="4162005038" sldId="270"/>
            <ac:spMk id="8" creationId="{4F58D8CD-8738-4982-BA00-BE96FC09DC85}"/>
          </ac:spMkLst>
        </pc:spChg>
        <pc:graphicFrameChg chg="add del mod">
          <ac:chgData name="Кокорин Даниил Александрович" userId="8a8f3782-6591-42b7-9840-6f3ee563814d" providerId="ADAL" clId="{9A17E5F6-46F3-4410-9EEB-772BAE5C78B3}" dt="2021-03-26T08:36:53.371" v="130"/>
          <ac:graphicFrameMkLst>
            <pc:docMk/>
            <pc:sldMk cId="4162005038" sldId="270"/>
            <ac:graphicFrameMk id="9" creationId="{2376AD6D-7634-4241-8D88-0092C8D01AE3}"/>
          </ac:graphicFrameMkLst>
        </pc:graphicFrameChg>
        <pc:graphicFrameChg chg="add del mod">
          <ac:chgData name="Кокорин Даниил Александрович" userId="8a8f3782-6591-42b7-9840-6f3ee563814d" providerId="ADAL" clId="{9A17E5F6-46F3-4410-9EEB-772BAE5C78B3}" dt="2021-03-26T08:37:01.153" v="134"/>
          <ac:graphicFrameMkLst>
            <pc:docMk/>
            <pc:sldMk cId="4162005038" sldId="270"/>
            <ac:graphicFrameMk id="10" creationId="{088036CE-A23A-40B1-9CAC-294868D22B06}"/>
          </ac:graphicFrameMkLst>
        </pc:graphicFrameChg>
        <pc:graphicFrameChg chg="add del mod">
          <ac:chgData name="Кокорин Даниил Александрович" userId="8a8f3782-6591-42b7-9840-6f3ee563814d" providerId="ADAL" clId="{9A17E5F6-46F3-4410-9EEB-772BAE5C78B3}" dt="2021-03-26T08:37:08.593" v="136"/>
          <ac:graphicFrameMkLst>
            <pc:docMk/>
            <pc:sldMk cId="4162005038" sldId="270"/>
            <ac:graphicFrameMk id="11" creationId="{E6F38B25-92AB-4388-BA2A-7319487CFEA9}"/>
          </ac:graphicFrameMkLst>
        </pc:graphicFrameChg>
        <pc:picChg chg="add del mod">
          <ac:chgData name="Кокорин Даниил Александрович" userId="8a8f3782-6591-42b7-9840-6f3ee563814d" providerId="ADAL" clId="{9A17E5F6-46F3-4410-9EEB-772BAE5C78B3}" dt="2021-03-26T08:35:00.580" v="105"/>
          <ac:picMkLst>
            <pc:docMk/>
            <pc:sldMk cId="4162005038" sldId="270"/>
            <ac:picMk id="5" creationId="{B391756E-5239-4EFC-9890-AA32DFD8FC69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8:35:07.071" v="109" actId="1076"/>
          <ac:picMkLst>
            <pc:docMk/>
            <pc:sldMk cId="4162005038" sldId="270"/>
            <ac:picMk id="7" creationId="{04DDE6E8-348F-458C-AC30-68ED6C02F1D4}"/>
          </ac:picMkLst>
        </pc:picChg>
        <pc:picChg chg="add del mod modCrop">
          <ac:chgData name="Кокорин Даниил Александрович" userId="8a8f3782-6591-42b7-9840-6f3ee563814d" providerId="ADAL" clId="{9A17E5F6-46F3-4410-9EEB-772BAE5C78B3}" dt="2021-03-26T08:37:40.866" v="151"/>
          <ac:picMkLst>
            <pc:docMk/>
            <pc:sldMk cId="4162005038" sldId="270"/>
            <ac:picMk id="13" creationId="{FBB9447E-1E51-488C-8699-2BC99A31DC3B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08:38:09.881" v="155" actId="22"/>
          <ac:picMkLst>
            <pc:docMk/>
            <pc:sldMk cId="4162005038" sldId="270"/>
            <ac:picMk id="15" creationId="{19E6B208-B338-4482-9C2B-B5FB45F163C7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8:40:29.276" v="166" actId="1076"/>
          <ac:picMkLst>
            <pc:docMk/>
            <pc:sldMk cId="4162005038" sldId="270"/>
            <ac:picMk id="17" creationId="{EDC6CC28-FA9C-4CF6-BA18-EF1E39A31B5C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8:40:34.108" v="167" actId="1076"/>
          <ac:picMkLst>
            <pc:docMk/>
            <pc:sldMk cId="4162005038" sldId="270"/>
            <ac:picMk id="19" creationId="{8D6B4651-0B07-4400-A46A-46B625ABC1BA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8:57:35.658" v="378"/>
        <pc:sldMkLst>
          <pc:docMk/>
          <pc:sldMk cId="1267522563" sldId="271"/>
        </pc:sldMkLst>
        <pc:spChg chg="mod">
          <ac:chgData name="Кокорин Даниил Александрович" userId="8a8f3782-6591-42b7-9840-6f3ee563814d" providerId="ADAL" clId="{9A17E5F6-46F3-4410-9EEB-772BAE5C78B3}" dt="2021-03-26T08:46:29.991" v="245" actId="20577"/>
          <ac:spMkLst>
            <pc:docMk/>
            <pc:sldMk cId="1267522563" sldId="271"/>
            <ac:spMk id="2" creationId="{8AA256C9-7DAE-4496-9BFA-F9DA93FBF984}"/>
          </ac:spMkLst>
        </pc:spChg>
        <pc:spChg chg="add del">
          <ac:chgData name="Кокорин Даниил Александрович" userId="8a8f3782-6591-42b7-9840-6f3ee563814d" providerId="ADAL" clId="{9A17E5F6-46F3-4410-9EEB-772BAE5C78B3}" dt="2021-03-26T08:46:08.484" v="180" actId="931"/>
          <ac:spMkLst>
            <pc:docMk/>
            <pc:sldMk cId="1267522563" sldId="271"/>
            <ac:spMk id="3" creationId="{C72A5112-7DA3-4A72-911F-DDA9DD518618}"/>
          </ac:spMkLst>
        </pc:spChg>
        <pc:picChg chg="add del mod">
          <ac:chgData name="Кокорин Даниил Александрович" userId="8a8f3782-6591-42b7-9840-6f3ee563814d" providerId="ADAL" clId="{9A17E5F6-46F3-4410-9EEB-772BAE5C78B3}" dt="2021-03-26T08:42:22.704" v="170"/>
          <ac:picMkLst>
            <pc:docMk/>
            <pc:sldMk cId="1267522563" sldId="271"/>
            <ac:picMk id="5" creationId="{AEE0A141-E2C9-4FB1-87D7-D28A5AFDE770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08:42:39.330" v="175"/>
          <ac:picMkLst>
            <pc:docMk/>
            <pc:sldMk cId="1267522563" sldId="271"/>
            <ac:picMk id="7" creationId="{B3FBF827-959A-4D8F-8277-8D10DBC37CD5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08:43:18.041" v="177"/>
          <ac:picMkLst>
            <pc:docMk/>
            <pc:sldMk cId="1267522563" sldId="271"/>
            <ac:picMk id="9" creationId="{EE9F123F-1921-481B-BD75-F7A46235C421}"/>
          </ac:picMkLst>
        </pc:picChg>
        <pc:picChg chg="add del mod ord">
          <ac:chgData name="Кокорин Даниил Александрович" userId="8a8f3782-6591-42b7-9840-6f3ee563814d" providerId="ADAL" clId="{9A17E5F6-46F3-4410-9EEB-772BAE5C78B3}" dt="2021-03-26T08:44:50.385" v="179" actId="22"/>
          <ac:picMkLst>
            <pc:docMk/>
            <pc:sldMk cId="1267522563" sldId="271"/>
            <ac:picMk id="11" creationId="{9257EC11-DD4A-4920-9772-3F5D925E0685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8:46:09.673" v="182" actId="962"/>
          <ac:picMkLst>
            <pc:docMk/>
            <pc:sldMk cId="1267522563" sldId="271"/>
            <ac:picMk id="13" creationId="{83F1AD62-B7F0-4977-9020-3307547DD0A5}"/>
          </ac:picMkLst>
        </pc:picChg>
      </pc:sldChg>
      <pc:sldChg chg="del">
        <pc:chgData name="Кокорин Даниил Александрович" userId="8a8f3782-6591-42b7-9840-6f3ee563814d" providerId="ADAL" clId="{9A17E5F6-46F3-4410-9EEB-772BAE5C78B3}" dt="2021-03-25T22:03:22.912" v="29" actId="47"/>
        <pc:sldMkLst>
          <pc:docMk/>
          <pc:sldMk cId="2319046984" sldId="271"/>
        </pc:sldMkLst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08:53.097" v="488" actId="1076"/>
        <pc:sldMkLst>
          <pc:docMk/>
          <pc:sldMk cId="2959946240" sldId="272"/>
        </pc:sldMkLst>
        <pc:spChg chg="del">
          <ac:chgData name="Кокорин Даниил Александрович" userId="8a8f3782-6591-42b7-9840-6f3ee563814d" providerId="ADAL" clId="{9A17E5F6-46F3-4410-9EEB-772BAE5C78B3}" dt="2021-03-26T08:51:35.734" v="247"/>
          <ac:spMkLst>
            <pc:docMk/>
            <pc:sldMk cId="2959946240" sldId="272"/>
            <ac:spMk id="3" creationId="{BE75CDEC-1801-47D1-82D9-D3EA024E7240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08:53.097" v="488" actId="1076"/>
          <ac:spMkLst>
            <pc:docMk/>
            <pc:sldMk cId="2959946240" sldId="272"/>
            <ac:spMk id="6" creationId="{E3C32463-9F91-425E-B94A-C38A92870731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08:53.097" v="488" actId="1076"/>
          <ac:spMkLst>
            <pc:docMk/>
            <pc:sldMk cId="2959946240" sldId="272"/>
            <ac:spMk id="9" creationId="{BF44C249-3B82-4F95-BE25-3E7A0ADB72AA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08:53.097" v="488" actId="1076"/>
          <ac:picMkLst>
            <pc:docMk/>
            <pc:sldMk cId="2959946240" sldId="272"/>
            <ac:picMk id="5" creationId="{354626E6-F628-4568-9D4A-881E2C74ED81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8:53.097" v="488" actId="1076"/>
          <ac:picMkLst>
            <pc:docMk/>
            <pc:sldMk cId="2959946240" sldId="272"/>
            <ac:picMk id="8" creationId="{8C12F120-410B-4514-87C4-A80F9EC0D329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03:59.890" v="411" actId="1076"/>
        <pc:sldMkLst>
          <pc:docMk/>
          <pc:sldMk cId="2195894964" sldId="273"/>
        </pc:sldMkLst>
        <pc:spChg chg="del">
          <ac:chgData name="Кокорин Даниил Александрович" userId="8a8f3782-6591-42b7-9840-6f3ee563814d" providerId="ADAL" clId="{9A17E5F6-46F3-4410-9EEB-772BAE5C78B3}" dt="2021-03-26T09:00:11.627" v="381" actId="22"/>
          <ac:spMkLst>
            <pc:docMk/>
            <pc:sldMk cId="2195894964" sldId="273"/>
            <ac:spMk id="3" creationId="{41D0DD1B-4A8A-48FB-AE9F-23305F07C5A8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02:31.832" v="405" actId="1076"/>
          <ac:spMkLst>
            <pc:docMk/>
            <pc:sldMk cId="2195894964" sldId="273"/>
            <ac:spMk id="9" creationId="{B3AA713E-4032-44AA-8A16-9D8ADB185A3D}"/>
          </ac:spMkLst>
        </pc:spChg>
        <pc:spChg chg="add del">
          <ac:chgData name="Кокорин Даниил Александрович" userId="8a8f3782-6591-42b7-9840-6f3ee563814d" providerId="ADAL" clId="{9A17E5F6-46F3-4410-9EEB-772BAE5C78B3}" dt="2021-03-26T09:03:47.097" v="409"/>
          <ac:spMkLst>
            <pc:docMk/>
            <pc:sldMk cId="2195894964" sldId="273"/>
            <ac:spMk id="10" creationId="{1326BB51-390C-47CA-BD2D-B2EE8D274154}"/>
          </ac:spMkLst>
        </pc:spChg>
        <pc:picChg chg="add mod ord">
          <ac:chgData name="Кокорин Даниил Александрович" userId="8a8f3782-6591-42b7-9840-6f3ee563814d" providerId="ADAL" clId="{9A17E5F6-46F3-4410-9EEB-772BAE5C78B3}" dt="2021-03-26T09:01:38.191" v="387" actId="14100"/>
          <ac:picMkLst>
            <pc:docMk/>
            <pc:sldMk cId="2195894964" sldId="273"/>
            <ac:picMk id="5" creationId="{F56A8FDF-749A-4F84-A578-CC89AA61CC44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3:46.655" v="408" actId="1076"/>
          <ac:picMkLst>
            <pc:docMk/>
            <pc:sldMk cId="2195894964" sldId="273"/>
            <ac:picMk id="7" creationId="{89EB20E5-4EF6-4C90-8671-27CEB6F3A0F7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3:59.890" v="411" actId="1076"/>
          <ac:picMkLst>
            <pc:docMk/>
            <pc:sldMk cId="2195894964" sldId="273"/>
            <ac:picMk id="11" creationId="{D72C3CBD-3336-4550-A137-6BDEAEDE0C58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17:58.137" v="492"/>
        <pc:sldMkLst>
          <pc:docMk/>
          <pc:sldMk cId="959409855" sldId="274"/>
        </pc:sldMkLst>
        <pc:spChg chg="add del">
          <ac:chgData name="Кокорин Даниил Александрович" userId="8a8f3782-6591-42b7-9840-6f3ee563814d" providerId="ADAL" clId="{9A17E5F6-46F3-4410-9EEB-772BAE5C78B3}" dt="2021-03-26T09:05:09.020" v="423"/>
          <ac:spMkLst>
            <pc:docMk/>
            <pc:sldMk cId="959409855" sldId="274"/>
            <ac:spMk id="3" creationId="{24B0512D-09E5-4302-9BBE-FE7C54596718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08:32.773" v="485" actId="1076"/>
          <ac:spMkLst>
            <pc:docMk/>
            <pc:sldMk cId="959409855" sldId="274"/>
            <ac:spMk id="10" creationId="{6433F95F-0323-45AD-96AE-60A051F142BA}"/>
          </ac:spMkLst>
        </pc:spChg>
        <pc:picChg chg="add del mod">
          <ac:chgData name="Кокорин Даниил Александрович" userId="8a8f3782-6591-42b7-9840-6f3ee563814d" providerId="ADAL" clId="{9A17E5F6-46F3-4410-9EEB-772BAE5C78B3}" dt="2021-03-26T09:05:03.736" v="417"/>
          <ac:picMkLst>
            <pc:docMk/>
            <pc:sldMk cId="959409855" sldId="274"/>
            <ac:picMk id="5" creationId="{4DEF1369-C653-41FD-808F-03431F4124B4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09:05:05.448" v="422"/>
          <ac:picMkLst>
            <pc:docMk/>
            <pc:sldMk cId="959409855" sldId="274"/>
            <ac:picMk id="7" creationId="{F3F0CA82-92E9-443C-BFDF-25CC76AC2F19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08:29.607" v="484" actId="1076"/>
          <ac:picMkLst>
            <pc:docMk/>
            <pc:sldMk cId="959409855" sldId="274"/>
            <ac:picMk id="9" creationId="{0EF13D01-B460-45A8-84BB-FA3CEA311619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17:55.977" v="490"/>
        <pc:sldMkLst>
          <pc:docMk/>
          <pc:sldMk cId="3031896144" sldId="275"/>
        </pc:sldMkLst>
        <pc:spChg chg="del">
          <ac:chgData name="Кокорин Даниил Александрович" userId="8a8f3782-6591-42b7-9840-6f3ee563814d" providerId="ADAL" clId="{9A17E5F6-46F3-4410-9EEB-772BAE5C78B3}" dt="2021-03-26T09:07:48.355" v="477"/>
          <ac:spMkLst>
            <pc:docMk/>
            <pc:sldMk cId="3031896144" sldId="275"/>
            <ac:spMk id="3" creationId="{45081BF5-78ED-4896-BB42-E094DE405CFA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08:25.500" v="483" actId="1076"/>
          <ac:picMkLst>
            <pc:docMk/>
            <pc:sldMk cId="3031896144" sldId="275"/>
            <ac:picMk id="5" creationId="{BF114C0A-CF55-4324-9FD4-8C2A3CDB5743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24:42.603" v="585" actId="1076"/>
        <pc:sldMkLst>
          <pc:docMk/>
          <pc:sldMk cId="308191830" sldId="276"/>
        </pc:sldMkLst>
        <pc:spChg chg="mod">
          <ac:chgData name="Кокорин Даниил Александрович" userId="8a8f3782-6591-42b7-9840-6f3ee563814d" providerId="ADAL" clId="{9A17E5F6-46F3-4410-9EEB-772BAE5C78B3}" dt="2021-03-26T09:21:50.501" v="554" actId="313"/>
          <ac:spMkLst>
            <pc:docMk/>
            <pc:sldMk cId="308191830" sldId="276"/>
            <ac:spMk id="2" creationId="{BA6DBCF0-96EC-4F82-AD89-136190F52657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09:21:06.241" v="494"/>
          <ac:spMkLst>
            <pc:docMk/>
            <pc:sldMk cId="308191830" sldId="276"/>
            <ac:spMk id="3" creationId="{4CAC5E46-5805-4BBE-A088-7C46B03987A9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24:36.486" v="584" actId="1076"/>
          <ac:spMkLst>
            <pc:docMk/>
            <pc:sldMk cId="308191830" sldId="276"/>
            <ac:spMk id="8" creationId="{357DBE54-B067-4954-8684-C7E669EBA543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21:13.537" v="497" actId="962"/>
          <ac:picMkLst>
            <pc:docMk/>
            <pc:sldMk cId="308191830" sldId="276"/>
            <ac:picMk id="5" creationId="{5DBF1A98-C791-4833-AB12-D94BDB364754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24:42.603" v="585" actId="1076"/>
          <ac:picMkLst>
            <pc:docMk/>
            <pc:sldMk cId="308191830" sldId="276"/>
            <ac:picMk id="2050" creationId="{274C28C6-6C95-499B-A2FE-714D7B066277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29:34.497" v="620" actId="1076"/>
        <pc:sldMkLst>
          <pc:docMk/>
          <pc:sldMk cId="2576860612" sldId="277"/>
        </pc:sldMkLst>
        <pc:spChg chg="del">
          <ac:chgData name="Кокорин Даниил Александрович" userId="8a8f3782-6591-42b7-9840-6f3ee563814d" providerId="ADAL" clId="{9A17E5F6-46F3-4410-9EEB-772BAE5C78B3}" dt="2021-03-26T09:29:04.904" v="588"/>
          <ac:spMkLst>
            <pc:docMk/>
            <pc:sldMk cId="2576860612" sldId="277"/>
            <ac:spMk id="3" creationId="{46137AE8-9A4D-4BF7-ABF5-43C7EC89816D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29:34.497" v="620" actId="1076"/>
          <ac:spMkLst>
            <pc:docMk/>
            <pc:sldMk cId="2576860612" sldId="277"/>
            <ac:spMk id="7" creationId="{17B68634-5DAB-4B5F-B454-17995E193613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29:34.497" v="620" actId="1076"/>
          <ac:picMkLst>
            <pc:docMk/>
            <pc:sldMk cId="2576860612" sldId="277"/>
            <ac:picMk id="5" creationId="{A26EF8D3-C404-441B-A233-BE011BFD8737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52:22.482" v="754" actId="1076"/>
        <pc:sldMkLst>
          <pc:docMk/>
          <pc:sldMk cId="4062148359" sldId="278"/>
        </pc:sldMkLst>
        <pc:spChg chg="mod">
          <ac:chgData name="Кокорин Даниил Александрович" userId="8a8f3782-6591-42b7-9840-6f3ee563814d" providerId="ADAL" clId="{9A17E5F6-46F3-4410-9EEB-772BAE5C78B3}" dt="2021-03-26T09:50:58.433" v="629" actId="20577"/>
          <ac:spMkLst>
            <pc:docMk/>
            <pc:sldMk cId="4062148359" sldId="278"/>
            <ac:spMk id="2" creationId="{84EA117A-0150-4FCB-8661-148B072B3049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09:50:39.621" v="623"/>
          <ac:spMkLst>
            <pc:docMk/>
            <pc:sldMk cId="4062148359" sldId="278"/>
            <ac:spMk id="3" creationId="{86F07E71-B8A5-48FA-A779-4C4B1920CAA9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52:22.482" v="754" actId="1076"/>
          <ac:spMkLst>
            <pc:docMk/>
            <pc:sldMk cId="4062148359" sldId="278"/>
            <ac:spMk id="6" creationId="{C5964BCC-0E1A-45DD-8D94-25CC4571DECF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51:04.625" v="630" actId="1076"/>
          <ac:picMkLst>
            <pc:docMk/>
            <pc:sldMk cId="4062148359" sldId="278"/>
            <ac:picMk id="5" creationId="{1542CA52-F725-4C68-8E1F-0CA3F6088772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09:57:38.077" v="797" actId="1076"/>
        <pc:sldMkLst>
          <pc:docMk/>
          <pc:sldMk cId="405348087" sldId="279"/>
        </pc:sldMkLst>
        <pc:spChg chg="del">
          <ac:chgData name="Кокорин Даниил Александрович" userId="8a8f3782-6591-42b7-9840-6f3ee563814d" providerId="ADAL" clId="{9A17E5F6-46F3-4410-9EEB-772BAE5C78B3}" dt="2021-03-26T09:55:06.264" v="757"/>
          <ac:spMkLst>
            <pc:docMk/>
            <pc:sldMk cId="405348087" sldId="279"/>
            <ac:spMk id="3" creationId="{86ACBDDC-DB85-4562-A524-F1B82490205E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09:57:38.077" v="797" actId="1076"/>
          <ac:spMkLst>
            <pc:docMk/>
            <pc:sldMk cId="405348087" sldId="279"/>
            <ac:spMk id="9" creationId="{A24A9FBE-64D0-4D3E-9A1C-928335C99902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09:57:38.077" v="797" actId="1076"/>
          <ac:picMkLst>
            <pc:docMk/>
            <pc:sldMk cId="405348087" sldId="279"/>
            <ac:picMk id="5" creationId="{B8E78B6A-9D3E-40E8-B422-4790094EA0AD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09:57:35.659" v="796" actId="1076"/>
          <ac:picMkLst>
            <pc:docMk/>
            <pc:sldMk cId="405348087" sldId="279"/>
            <ac:picMk id="7" creationId="{7D10FDD9-7DA6-486D-8274-2D2B42B1B0FB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10:02:23.297" v="901" actId="20577"/>
        <pc:sldMkLst>
          <pc:docMk/>
          <pc:sldMk cId="1315086436" sldId="280"/>
        </pc:sldMkLst>
        <pc:spChg chg="mod">
          <ac:chgData name="Кокорин Даниил Александрович" userId="8a8f3782-6591-42b7-9840-6f3ee563814d" providerId="ADAL" clId="{9A17E5F6-46F3-4410-9EEB-772BAE5C78B3}" dt="2021-03-26T10:01:10.433" v="870" actId="20577"/>
          <ac:spMkLst>
            <pc:docMk/>
            <pc:sldMk cId="1315086436" sldId="280"/>
            <ac:spMk id="2" creationId="{29007C4E-012F-41A2-B196-1DD960205431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10:00:45.547" v="800" actId="22"/>
          <ac:spMkLst>
            <pc:docMk/>
            <pc:sldMk cId="1315086436" sldId="280"/>
            <ac:spMk id="3" creationId="{46CF6096-C1AC-45C6-A374-201A80FDA223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10:02:23.297" v="901" actId="20577"/>
          <ac:spMkLst>
            <pc:docMk/>
            <pc:sldMk cId="1315086436" sldId="280"/>
            <ac:spMk id="10" creationId="{F86E8439-9529-40E3-8384-F9B9043F6460}"/>
          </ac:spMkLst>
        </pc:spChg>
        <pc:picChg chg="add mod ord">
          <ac:chgData name="Кокорин Даниил Александрович" userId="8a8f3782-6591-42b7-9840-6f3ee563814d" providerId="ADAL" clId="{9A17E5F6-46F3-4410-9EEB-772BAE5C78B3}" dt="2021-03-26T10:01:15.322" v="871" actId="1076"/>
          <ac:picMkLst>
            <pc:docMk/>
            <pc:sldMk cId="1315086436" sldId="280"/>
            <ac:picMk id="5" creationId="{BCD28EAF-6E6A-492B-836E-F427C0987FAA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10:01:24.745" v="873"/>
          <ac:picMkLst>
            <pc:docMk/>
            <pc:sldMk cId="1315086436" sldId="280"/>
            <ac:picMk id="7" creationId="{79BD5F2A-B0C3-45B7-A0AD-EA849260AA92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10:02:11.661" v="875" actId="1076"/>
          <ac:picMkLst>
            <pc:docMk/>
            <pc:sldMk cId="1315086436" sldId="280"/>
            <ac:picMk id="9" creationId="{6B1E9950-84C9-464C-A893-457DC3B24279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10:23:46.712" v="937"/>
        <pc:sldMkLst>
          <pc:docMk/>
          <pc:sldMk cId="3989872389" sldId="281"/>
        </pc:sldMkLst>
        <pc:spChg chg="mod">
          <ac:chgData name="Кокорин Даниил Александрович" userId="8a8f3782-6591-42b7-9840-6f3ee563814d" providerId="ADAL" clId="{9A17E5F6-46F3-4410-9EEB-772BAE5C78B3}" dt="2021-03-26T10:23:21.440" v="935" actId="20577"/>
          <ac:spMkLst>
            <pc:docMk/>
            <pc:sldMk cId="3989872389" sldId="281"/>
            <ac:spMk id="2" creationId="{7C9D6255-C1E6-4936-843E-531285963544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10:17:33.255" v="903"/>
          <ac:spMkLst>
            <pc:docMk/>
            <pc:sldMk cId="3989872389" sldId="281"/>
            <ac:spMk id="3" creationId="{D024955F-0700-4104-AABE-794005A75B49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10:23:17.203" v="915" actId="1076"/>
          <ac:picMkLst>
            <pc:docMk/>
            <pc:sldMk cId="3989872389" sldId="281"/>
            <ac:picMk id="5" creationId="{CE869F74-5B25-44FE-BB10-898F5538A5C7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10:23:43.542" v="936" actId="1076"/>
          <ac:picMkLst>
            <pc:docMk/>
            <pc:sldMk cId="3989872389" sldId="281"/>
            <ac:picMk id="7" creationId="{A103C374-243A-48EE-9890-07F29F0B2ED8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10:28:42.986" v="997"/>
        <pc:sldMkLst>
          <pc:docMk/>
          <pc:sldMk cId="3599791820" sldId="282"/>
        </pc:sldMkLst>
        <pc:spChg chg="mod">
          <ac:chgData name="Кокорин Даниил Александрович" userId="8a8f3782-6591-42b7-9840-6f3ee563814d" providerId="ADAL" clId="{9A17E5F6-46F3-4410-9EEB-772BAE5C78B3}" dt="2021-03-26T10:26:06.575" v="961" actId="20577"/>
          <ac:spMkLst>
            <pc:docMk/>
            <pc:sldMk cId="3599791820" sldId="282"/>
            <ac:spMk id="2" creationId="{4DB0E043-8FA8-498F-97B0-C96238F64EC0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10:26:08.463" v="962"/>
          <ac:spMkLst>
            <pc:docMk/>
            <pc:sldMk cId="3599791820" sldId="282"/>
            <ac:spMk id="3" creationId="{94986CB9-1B43-48D8-85DD-F45FF5DA5211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10:28:39.657" v="996" actId="122"/>
          <ac:spMkLst>
            <pc:docMk/>
            <pc:sldMk cId="3599791820" sldId="282"/>
            <ac:spMk id="10" creationId="{AC6B2F1A-A59B-4323-B7FC-DA421FD8C4F2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10:27:54.200" v="965" actId="1076"/>
          <ac:picMkLst>
            <pc:docMk/>
            <pc:sldMk cId="3599791820" sldId="282"/>
            <ac:picMk id="5" creationId="{0682A45C-525C-4E6A-9960-EFA9E0848374}"/>
          </ac:picMkLst>
        </pc:picChg>
        <pc:picChg chg="add del mod">
          <ac:chgData name="Кокорин Даниил Александрович" userId="8a8f3782-6591-42b7-9840-6f3ee563814d" providerId="ADAL" clId="{9A17E5F6-46F3-4410-9EEB-772BAE5C78B3}" dt="2021-03-26T10:28:00.919" v="974"/>
          <ac:picMkLst>
            <pc:docMk/>
            <pc:sldMk cId="3599791820" sldId="282"/>
            <ac:picMk id="7" creationId="{A290D944-5073-4CEB-9B79-D77DF5FE74FA}"/>
          </ac:picMkLst>
        </pc:picChg>
        <pc:picChg chg="add mod">
          <ac:chgData name="Кокорин Даниил Александрович" userId="8a8f3782-6591-42b7-9840-6f3ee563814d" providerId="ADAL" clId="{9A17E5F6-46F3-4410-9EEB-772BAE5C78B3}" dt="2021-03-26T10:28:21.663" v="977" actId="1076"/>
          <ac:picMkLst>
            <pc:docMk/>
            <pc:sldMk cId="3599791820" sldId="282"/>
            <ac:picMk id="9" creationId="{096C8274-16FB-4D05-B03B-68F35286467B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10:30:26.385" v="1027"/>
        <pc:sldMkLst>
          <pc:docMk/>
          <pc:sldMk cId="201501211" sldId="283"/>
        </pc:sldMkLst>
        <pc:spChg chg="mod">
          <ac:chgData name="Кокорин Даниил Александрович" userId="8a8f3782-6591-42b7-9840-6f3ee563814d" providerId="ADAL" clId="{9A17E5F6-46F3-4410-9EEB-772BAE5C78B3}" dt="2021-03-26T10:30:20.839" v="1026" actId="20577"/>
          <ac:spMkLst>
            <pc:docMk/>
            <pc:sldMk cId="201501211" sldId="283"/>
            <ac:spMk id="2" creationId="{F64216FF-73A6-47FB-A34E-AF5AA392B1DA}"/>
          </ac:spMkLst>
        </pc:spChg>
        <pc:spChg chg="del">
          <ac:chgData name="Кокорин Даниил Александрович" userId="8a8f3782-6591-42b7-9840-6f3ee563814d" providerId="ADAL" clId="{9A17E5F6-46F3-4410-9EEB-772BAE5C78B3}" dt="2021-03-26T10:30:12.349" v="999"/>
          <ac:spMkLst>
            <pc:docMk/>
            <pc:sldMk cId="201501211" sldId="283"/>
            <ac:spMk id="3" creationId="{E964A1AF-BDC9-4DFF-A827-23216D735BFB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10:30:14.250" v="1002" actId="962"/>
          <ac:picMkLst>
            <pc:docMk/>
            <pc:sldMk cId="201501211" sldId="283"/>
            <ac:picMk id="5" creationId="{64EB795C-571F-4BFC-BC74-FB3D83C7FE8F}"/>
          </ac:picMkLst>
        </pc:picChg>
      </pc:sldChg>
      <pc:sldChg chg="addSp delSp modSp new mod modTransition">
        <pc:chgData name="Кокорин Даниил Александрович" userId="8a8f3782-6591-42b7-9840-6f3ee563814d" providerId="ADAL" clId="{9A17E5F6-46F3-4410-9EEB-772BAE5C78B3}" dt="2021-03-26T10:38:46.006" v="1055" actId="1076"/>
        <pc:sldMkLst>
          <pc:docMk/>
          <pc:sldMk cId="3716411632" sldId="284"/>
        </pc:sldMkLst>
        <pc:spChg chg="del">
          <ac:chgData name="Кокорин Даниил Александрович" userId="8a8f3782-6591-42b7-9840-6f3ee563814d" providerId="ADAL" clId="{9A17E5F6-46F3-4410-9EEB-772BAE5C78B3}" dt="2021-03-26T10:38:34.783" v="1048"/>
          <ac:spMkLst>
            <pc:docMk/>
            <pc:sldMk cId="3716411632" sldId="284"/>
            <ac:spMk id="3" creationId="{8C925DA3-FE28-4A40-83DF-7945B50A578B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10:38:46.006" v="1055" actId="1076"/>
          <ac:picMkLst>
            <pc:docMk/>
            <pc:sldMk cId="3716411632" sldId="284"/>
            <ac:picMk id="5" creationId="{A59E48D4-FB6B-4A61-8A79-AD685E02049F}"/>
          </ac:picMkLst>
        </pc:picChg>
      </pc:sldChg>
      <pc:sldChg chg="addSp delSp modSp new mod modTransition modClrScheme chgLayout">
        <pc:chgData name="Кокорин Даниил Александрович" userId="8a8f3782-6591-42b7-9840-6f3ee563814d" providerId="ADAL" clId="{9A17E5F6-46F3-4410-9EEB-772BAE5C78B3}" dt="2021-03-26T10:36:17.445" v="1047"/>
        <pc:sldMkLst>
          <pc:docMk/>
          <pc:sldMk cId="1254313459" sldId="285"/>
        </pc:sldMkLst>
        <pc:spChg chg="del mod ord">
          <ac:chgData name="Кокорин Даниил Александрович" userId="8a8f3782-6591-42b7-9840-6f3ee563814d" providerId="ADAL" clId="{9A17E5F6-46F3-4410-9EEB-772BAE5C78B3}" dt="2021-03-26T10:36:03.683" v="1031" actId="700"/>
          <ac:spMkLst>
            <pc:docMk/>
            <pc:sldMk cId="1254313459" sldId="285"/>
            <ac:spMk id="2" creationId="{63C0524A-49E4-427E-9866-8D5C1695D068}"/>
          </ac:spMkLst>
        </pc:spChg>
        <pc:spChg chg="del mod ord">
          <ac:chgData name="Кокорин Даниил Александрович" userId="8a8f3782-6591-42b7-9840-6f3ee563814d" providerId="ADAL" clId="{9A17E5F6-46F3-4410-9EEB-772BAE5C78B3}" dt="2021-03-26T10:36:03.683" v="1031" actId="700"/>
          <ac:spMkLst>
            <pc:docMk/>
            <pc:sldMk cId="1254313459" sldId="285"/>
            <ac:spMk id="3" creationId="{D52288FA-59DE-4F51-AF9A-EF7DEF28DF07}"/>
          </ac:spMkLst>
        </pc:spChg>
        <pc:spChg chg="add del mod ord">
          <ac:chgData name="Кокорин Даниил Александрович" userId="8a8f3782-6591-42b7-9840-6f3ee563814d" providerId="ADAL" clId="{9A17E5F6-46F3-4410-9EEB-772BAE5C78B3}" dt="2021-03-26T10:36:07.915" v="1032" actId="700"/>
          <ac:spMkLst>
            <pc:docMk/>
            <pc:sldMk cId="1254313459" sldId="285"/>
            <ac:spMk id="4" creationId="{863033FA-5117-4C23-A037-313404806858}"/>
          </ac:spMkLst>
        </pc:spChg>
        <pc:spChg chg="add del mod ord">
          <ac:chgData name="Кокорин Даниил Александрович" userId="8a8f3782-6591-42b7-9840-6f3ee563814d" providerId="ADAL" clId="{9A17E5F6-46F3-4410-9EEB-772BAE5C78B3}" dt="2021-03-26T10:36:07.915" v="1032" actId="700"/>
          <ac:spMkLst>
            <pc:docMk/>
            <pc:sldMk cId="1254313459" sldId="285"/>
            <ac:spMk id="5" creationId="{ECA25054-F42A-48A3-A5B8-5D7CB23FFBA8}"/>
          </ac:spMkLst>
        </pc:spChg>
        <pc:spChg chg="add mod ord">
          <ac:chgData name="Кокорин Даниил Александрович" userId="8a8f3782-6591-42b7-9840-6f3ee563814d" providerId="ADAL" clId="{9A17E5F6-46F3-4410-9EEB-772BAE5C78B3}" dt="2021-03-26T10:36:11.622" v="1046" actId="20577"/>
          <ac:spMkLst>
            <pc:docMk/>
            <pc:sldMk cId="1254313459" sldId="285"/>
            <ac:spMk id="6" creationId="{E70E4BED-2651-4620-BC1A-23509D8065E6}"/>
          </ac:spMkLst>
        </pc:spChg>
        <pc:spChg chg="add mod ord">
          <ac:chgData name="Кокорин Даниил Александрович" userId="8a8f3782-6591-42b7-9840-6f3ee563814d" providerId="ADAL" clId="{9A17E5F6-46F3-4410-9EEB-772BAE5C78B3}" dt="2021-03-26T10:36:07.915" v="1032" actId="700"/>
          <ac:spMkLst>
            <pc:docMk/>
            <pc:sldMk cId="1254313459" sldId="285"/>
            <ac:spMk id="7" creationId="{F8AA7FAC-6ADA-47E2-9C75-AB0CDE43D3C9}"/>
          </ac:spMkLst>
        </pc:spChg>
      </pc:sldChg>
      <pc:sldChg chg="modSp add">
        <pc:chgData name="Кокорин Даниил Александрович" userId="8a8f3782-6591-42b7-9840-6f3ee563814d" providerId="ADAL" clId="{9A17E5F6-46F3-4410-9EEB-772BAE5C78B3}" dt="2021-03-26T10:39:10.749" v="1058" actId="14826"/>
        <pc:sldMkLst>
          <pc:docMk/>
          <pc:sldMk cId="3448467652" sldId="286"/>
        </pc:sldMkLst>
        <pc:picChg chg="mod">
          <ac:chgData name="Кокорин Даниил Александрович" userId="8a8f3782-6591-42b7-9840-6f3ee563814d" providerId="ADAL" clId="{9A17E5F6-46F3-4410-9EEB-772BAE5C78B3}" dt="2021-03-26T10:39:10.749" v="1058" actId="14826"/>
          <ac:picMkLst>
            <pc:docMk/>
            <pc:sldMk cId="3448467652" sldId="286"/>
            <ac:picMk id="5" creationId="{A59E48D4-FB6B-4A61-8A79-AD685E02049F}"/>
          </ac:picMkLst>
        </pc:picChg>
      </pc:sldChg>
      <pc:sldChg chg="modSp add mod">
        <pc:chgData name="Кокорин Даниил Александрович" userId="8a8f3782-6591-42b7-9840-6f3ee563814d" providerId="ADAL" clId="{9A17E5F6-46F3-4410-9EEB-772BAE5C78B3}" dt="2021-03-26T10:40:39.224" v="1062" actId="14826"/>
        <pc:sldMkLst>
          <pc:docMk/>
          <pc:sldMk cId="2870144088" sldId="287"/>
        </pc:sldMkLst>
        <pc:picChg chg="mod">
          <ac:chgData name="Кокорин Даниил Александрович" userId="8a8f3782-6591-42b7-9840-6f3ee563814d" providerId="ADAL" clId="{9A17E5F6-46F3-4410-9EEB-772BAE5C78B3}" dt="2021-03-26T10:40:39.224" v="1062" actId="14826"/>
          <ac:picMkLst>
            <pc:docMk/>
            <pc:sldMk cId="2870144088" sldId="287"/>
            <ac:picMk id="5" creationId="{A59E48D4-FB6B-4A61-8A79-AD685E02049F}"/>
          </ac:picMkLst>
        </pc:picChg>
      </pc:sldChg>
      <pc:sldChg chg="addSp delSp modSp new mod">
        <pc:chgData name="Кокорин Даниил Александрович" userId="8a8f3782-6591-42b7-9840-6f3ee563814d" providerId="ADAL" clId="{9A17E5F6-46F3-4410-9EEB-772BAE5C78B3}" dt="2021-03-26T11:39:25.799" v="1100" actId="122"/>
        <pc:sldMkLst>
          <pc:docMk/>
          <pc:sldMk cId="385203385" sldId="288"/>
        </pc:sldMkLst>
        <pc:spChg chg="del">
          <ac:chgData name="Кокорин Даниил Александрович" userId="8a8f3782-6591-42b7-9840-6f3ee563814d" providerId="ADAL" clId="{9A17E5F6-46F3-4410-9EEB-772BAE5C78B3}" dt="2021-03-26T11:38:53.076" v="1064"/>
          <ac:spMkLst>
            <pc:docMk/>
            <pc:sldMk cId="385203385" sldId="288"/>
            <ac:spMk id="3" creationId="{6E4F7556-1F98-4044-BC5E-67AAB0C7BBB7}"/>
          </ac:spMkLst>
        </pc:spChg>
        <pc:spChg chg="add mod">
          <ac:chgData name="Кокорин Даниил Александрович" userId="8a8f3782-6591-42b7-9840-6f3ee563814d" providerId="ADAL" clId="{9A17E5F6-46F3-4410-9EEB-772BAE5C78B3}" dt="2021-03-26T11:39:25.799" v="1100" actId="122"/>
          <ac:spMkLst>
            <pc:docMk/>
            <pc:sldMk cId="385203385" sldId="288"/>
            <ac:spMk id="6" creationId="{6444DFD8-C6B0-4599-AD22-78EE39F522C6}"/>
          </ac:spMkLst>
        </pc:spChg>
        <pc:picChg chg="add mod">
          <ac:chgData name="Кокорин Даниил Александрович" userId="8a8f3782-6591-42b7-9840-6f3ee563814d" providerId="ADAL" clId="{9A17E5F6-46F3-4410-9EEB-772BAE5C78B3}" dt="2021-03-26T11:38:56.275" v="1067" actId="962"/>
          <ac:picMkLst>
            <pc:docMk/>
            <pc:sldMk cId="385203385" sldId="288"/>
            <ac:picMk id="5" creationId="{237ED9CD-8A86-49D0-88EA-E257DA592A9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3/26/2021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3/26/2021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3/26/2021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3/26/2021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Критика </a:t>
            </a:r>
            <a:r>
              <a:rPr lang="en-GB" dirty="0"/>
              <a:t>Linux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A4FD0-B48C-43B1-9289-F692DED70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449581"/>
            <a:ext cx="3343142" cy="3958838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624B37BF-5BE2-4692-8FE9-F05D6EF1E0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E64B7-A6F8-4726-8A0F-E1CDB7EF01A0}"/>
              </a:ext>
            </a:extLst>
          </p:cNvPr>
          <p:cNvSpPr txBox="1"/>
          <p:nvPr/>
        </p:nvSpPr>
        <p:spPr>
          <a:xfrm>
            <a:off x="1557908" y="5517232"/>
            <a:ext cx="346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Выполнил </a:t>
            </a:r>
            <a:r>
              <a:rPr lang="ru-RU" sz="1400" i="1" dirty="0"/>
              <a:t>Кокорин Даниил Александрович</a:t>
            </a:r>
          </a:p>
          <a:p>
            <a:r>
              <a:rPr lang="en-GB" sz="1400" i="1" dirty="0"/>
              <a:t>xt1zer@yandex.ru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BCF0-96EC-4F82-AD89-136190F5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“Linux is bloated”</a:t>
            </a:r>
            <a:endParaRPr lang="ru-RU" dirty="0"/>
          </a:p>
        </p:txBody>
      </p:sp>
      <p:pic>
        <p:nvPicPr>
          <p:cNvPr id="5" name="Content Placeholder 4" descr="A person standing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5DBF1A98-C791-4833-AB12-D94BDB364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3" y="2032000"/>
            <a:ext cx="5201920" cy="2794000"/>
          </a:xfrm>
        </p:spPr>
      </p:pic>
      <p:pic>
        <p:nvPicPr>
          <p:cNvPr id="2050" name="Picture 2" descr="nixCraft on Twitter: &quot;bloated linux distro… &quot;">
            <a:extLst>
              <a:ext uri="{FF2B5EF4-FFF2-40B4-BE49-F238E27FC236}">
                <a16:creationId xmlns:a16="http://schemas.microsoft.com/office/drawing/2014/main" id="{274C28C6-6C95-499B-A2FE-714D7B06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2996952"/>
            <a:ext cx="16478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DBE54-B067-4954-8684-C7E669EBA543}"/>
              </a:ext>
            </a:extLst>
          </p:cNvPr>
          <p:cNvSpPr txBox="1"/>
          <p:nvPr/>
        </p:nvSpPr>
        <p:spPr>
          <a:xfrm>
            <a:off x="1218883" y="4826000"/>
            <a:ext cx="6107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“… it's a bit sad that we are definitely not the streamlined, small, hyper-efficient kernel that I envisioned 15 years ago” – L. Torvalds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81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27B7-3878-4ECA-9361-38EE62FC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A picture containing text, outdoor, black&#10;&#10;Description automatically generated">
            <a:extLst>
              <a:ext uri="{FF2B5EF4-FFF2-40B4-BE49-F238E27FC236}">
                <a16:creationId xmlns:a16="http://schemas.microsoft.com/office/drawing/2014/main" id="{A26EF8D3-C404-441B-A233-BE011BFD8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43" y="1498600"/>
            <a:ext cx="6349206" cy="25142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68634-5DAB-4B5F-B454-17995E193613}"/>
              </a:ext>
            </a:extLst>
          </p:cNvPr>
          <p:cNvSpPr txBox="1"/>
          <p:nvPr/>
        </p:nvSpPr>
        <p:spPr>
          <a:xfrm>
            <a:off x="1179502" y="4195903"/>
            <a:ext cx="6107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“We've been bloating the kernel over the last 20 years, but hardware has grown faster” – L. Torvalds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7686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117A-0150-4FCB-8661-148B072B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1542CA52-F725-4C68-8E1F-0CA3F6088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3" y="1498600"/>
            <a:ext cx="7026902" cy="44624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64BCC-0E1A-45DD-8D94-25CC4571DECF}"/>
              </a:ext>
            </a:extLst>
          </p:cNvPr>
          <p:cNvSpPr txBox="1"/>
          <p:nvPr/>
        </p:nvSpPr>
        <p:spPr>
          <a:xfrm>
            <a:off x="1218883" y="5961063"/>
            <a:ext cx="945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Диаграмма изменения размера исходного кода ядра </a:t>
            </a:r>
            <a:r>
              <a:rPr lang="en-GB" sz="2000" dirty="0"/>
              <a:t>Linux </a:t>
            </a:r>
            <a:r>
              <a:rPr lang="ru-RU" sz="2000" dirty="0"/>
              <a:t>с выпуском новой версии, в млн. строках кода</a:t>
            </a:r>
          </a:p>
        </p:txBody>
      </p:sp>
    </p:spTree>
    <p:extLst>
      <p:ext uri="{BB962C8B-B14F-4D97-AF65-F5344CB8AC3E}">
        <p14:creationId xmlns:p14="http://schemas.microsoft.com/office/powerpoint/2010/main" val="406214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D93A-44C1-4BA9-8B9F-6D1531D1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B8E78B6A-9D3E-40E8-B422-4790094EA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1628800"/>
            <a:ext cx="2742857" cy="2996825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D10FDD9-7DA6-486D-8274-2D2B42B1B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1916832"/>
            <a:ext cx="2458244" cy="1597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4A9FBE-64D0-4D3E-9A1C-928335C99902}"/>
              </a:ext>
            </a:extLst>
          </p:cNvPr>
          <p:cNvSpPr txBox="1"/>
          <p:nvPr/>
        </p:nvSpPr>
        <p:spPr>
          <a:xfrm>
            <a:off x="2256973" y="4603812"/>
            <a:ext cx="61125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“I don’t know what [Linus's] focus is at all anymore, but it isn’t quality.” – Teo de </a:t>
            </a:r>
            <a:r>
              <a:rPr lang="en-GB" i="1" dirty="0" err="1"/>
              <a:t>Raadt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0534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7C4E-012F-41A2-B196-1DD96020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Число дистрибутивов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D28EAF-6E6A-492B-836E-F427C0987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7601" y="274637"/>
            <a:ext cx="2692341" cy="634089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E9950-84C9-464C-A893-457DC3B24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83" y="3068960"/>
            <a:ext cx="4457700" cy="57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6E8439-9529-40E3-8384-F9B9043F6460}"/>
              </a:ext>
            </a:extLst>
          </p:cNvPr>
          <p:cNvSpPr txBox="1"/>
          <p:nvPr/>
        </p:nvSpPr>
        <p:spPr>
          <a:xfrm>
            <a:off x="1218883" y="3717032"/>
            <a:ext cx="4244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277 дистрибутивов в базе!</a:t>
            </a:r>
          </a:p>
        </p:txBody>
      </p:sp>
    </p:spTree>
    <p:extLst>
      <p:ext uri="{BB962C8B-B14F-4D97-AF65-F5344CB8AC3E}">
        <p14:creationId xmlns:p14="http://schemas.microsoft.com/office/powerpoint/2010/main" val="131508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6255-C1E6-4936-843E-53128596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каталогов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E869F74-5B25-44FE-BB10-898F5538A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956193"/>
            <a:ext cx="5616624" cy="2808312"/>
          </a:xfr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03C374-243A-48EE-9890-07F29F0B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19" y="1720775"/>
            <a:ext cx="4555265" cy="34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7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61C0-02AF-43D3-AEFD-B3787CAF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Chart, waterfall chart&#10;&#10;Description automatically generated">
            <a:extLst>
              <a:ext uri="{FF2B5EF4-FFF2-40B4-BE49-F238E27FC236}">
                <a16:creationId xmlns:a16="http://schemas.microsoft.com/office/drawing/2014/main" id="{237ED9CD-8A86-49D0-88EA-E257DA592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96" y="1197768"/>
            <a:ext cx="6825831" cy="44624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4DFD8-C6B0-4599-AD22-78EE39F522C6}"/>
              </a:ext>
            </a:extLst>
          </p:cNvPr>
          <p:cNvSpPr txBox="1"/>
          <p:nvPr/>
        </p:nvSpPr>
        <p:spPr>
          <a:xfrm>
            <a:off x="2681496" y="5660231"/>
            <a:ext cx="6825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Структура каталогов </a:t>
            </a:r>
            <a:r>
              <a:rPr lang="en-GB" sz="2800" dirty="0" err="1"/>
              <a:t>moonOS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52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E043-8FA8-498F-97B0-C96238F6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Программное обеспечение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82A45C-525C-4E6A-9960-EFA9E0848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4" y="1700808"/>
            <a:ext cx="6283085" cy="44624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C8274-16FB-4D05-B03B-68F35286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08" y="2182552"/>
            <a:ext cx="2550005" cy="2492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B2F1A-A59B-4323-B7FC-DA421FD8C4F2}"/>
              </a:ext>
            </a:extLst>
          </p:cNvPr>
          <p:cNvSpPr txBox="1"/>
          <p:nvPr/>
        </p:nvSpPr>
        <p:spPr>
          <a:xfrm>
            <a:off x="1557907" y="4675448"/>
            <a:ext cx="2550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GNU Project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9979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FBCB-8211-4661-B870-358FC42F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59E48D4-FB6B-4A61-8A79-AD685E020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38" y="224644"/>
            <a:ext cx="8544948" cy="6408712"/>
          </a:xfrm>
        </p:spPr>
      </p:pic>
    </p:spTree>
    <p:extLst>
      <p:ext uri="{BB962C8B-B14F-4D97-AF65-F5344CB8AC3E}">
        <p14:creationId xmlns:p14="http://schemas.microsoft.com/office/powerpoint/2010/main" val="371641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FBCB-8211-4661-B870-358FC42F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E48D4-FB6B-4A61-8A79-AD685E020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938" y="224644"/>
            <a:ext cx="8544948" cy="6408711"/>
          </a:xfrm>
        </p:spPr>
      </p:pic>
    </p:spTree>
    <p:extLst>
      <p:ext uri="{BB962C8B-B14F-4D97-AF65-F5344CB8AC3E}">
        <p14:creationId xmlns:p14="http://schemas.microsoft.com/office/powerpoint/2010/main" val="344846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Доля </a:t>
            </a:r>
            <a:r>
              <a:rPr lang="en-GB" dirty="0"/>
              <a:t>Linux </a:t>
            </a:r>
            <a:r>
              <a:rPr lang="ru-RU" dirty="0"/>
              <a:t>на рынке ОС для ПК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F9BA8B-3500-4F1C-B62C-4D36881D9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924406"/>
            <a:ext cx="10360025" cy="2017251"/>
          </a:xfrm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FBCB-8211-4661-B870-358FC42F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E48D4-FB6B-4A61-8A79-AD685E020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938" y="224644"/>
            <a:ext cx="8544948" cy="6408711"/>
          </a:xfrm>
        </p:spPr>
      </p:pic>
    </p:spTree>
    <p:extLst>
      <p:ext uri="{BB962C8B-B14F-4D97-AF65-F5344CB8AC3E}">
        <p14:creationId xmlns:p14="http://schemas.microsoft.com/office/powerpoint/2010/main" val="287014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16FF-73A6-47FB-A34E-AF5AA392B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Распространение в России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EB795C-571F-4BFC-BC74-FB3D83C7F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04" y="1700808"/>
            <a:ext cx="7142857" cy="3914286"/>
          </a:xfrm>
        </p:spPr>
      </p:pic>
    </p:spTree>
    <p:extLst>
      <p:ext uri="{BB962C8B-B14F-4D97-AF65-F5344CB8AC3E}">
        <p14:creationId xmlns:p14="http://schemas.microsoft.com/office/powerpoint/2010/main" val="20150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0E4BED-2651-4620-BC1A-23509D806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8AA7FAC-6ADA-47E2-9C75-AB0CDE43D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1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4CC4-5CEE-436C-ACE1-41B25440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DF079F8-AAC5-41AC-9F2C-5417965B0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6" y="1052736"/>
            <a:ext cx="7437438" cy="44624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4C35C-E271-4097-8334-6B54FFB6A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779" y="936054"/>
            <a:ext cx="2847975" cy="4695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84832C-1BA5-4764-86B7-C4DA3B04D1E5}"/>
              </a:ext>
            </a:extLst>
          </p:cNvPr>
          <p:cNvSpPr txBox="1"/>
          <p:nvPr/>
        </p:nvSpPr>
        <p:spPr>
          <a:xfrm>
            <a:off x="4141946" y="5515199"/>
            <a:ext cx="743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z/OS, IBM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292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C43C5-A494-448F-82D7-293431560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Спор Таненбаум-</a:t>
            </a:r>
            <a:r>
              <a:rPr lang="ru-RU" dirty="0" err="1"/>
              <a:t>Торвальдс</a:t>
            </a:r>
            <a:endParaRPr lang="ru-RU" dirty="0"/>
          </a:p>
        </p:txBody>
      </p:sp>
      <p:pic>
        <p:nvPicPr>
          <p:cNvPr id="7" name="Content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4DDE6E8-348F-458C-AC30-68ED6C02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3" y="1498600"/>
            <a:ext cx="3394919" cy="44624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8D8CD-8738-4982-BA00-BE96FC09DC85}"/>
              </a:ext>
            </a:extLst>
          </p:cNvPr>
          <p:cNvSpPr txBox="1"/>
          <p:nvPr/>
        </p:nvSpPr>
        <p:spPr>
          <a:xfrm>
            <a:off x="1218883" y="5961063"/>
            <a:ext cx="295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Эндрю Таненбаум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C6CC28-FA9C-4CF6-BA18-EF1E39A3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962" y="1760516"/>
            <a:ext cx="2782537" cy="393863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8D6B4651-0B07-4400-A46A-46B625AB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59" y="4869160"/>
            <a:ext cx="24574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0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256C9-7DAE-4496-9BFA-F9DA93FB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монолитного и </a:t>
            </a:r>
            <a:r>
              <a:rPr lang="ru-RU" dirty="0" err="1"/>
              <a:t>микроядерной</a:t>
            </a:r>
            <a:r>
              <a:rPr lang="ru-RU" dirty="0"/>
              <a:t> ОС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83F1AD62-B7F0-4977-9020-3307547DD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37" y="1701800"/>
            <a:ext cx="8546751" cy="4462463"/>
          </a:xfrm>
        </p:spPr>
      </p:pic>
    </p:spTree>
    <p:extLst>
      <p:ext uri="{BB962C8B-B14F-4D97-AF65-F5344CB8AC3E}">
        <p14:creationId xmlns:p14="http://schemas.microsoft.com/office/powerpoint/2010/main" val="126752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D00-C620-44EE-9239-D41665B7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354626E6-F628-4568-9D4A-881E2C74E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052736"/>
            <a:ext cx="2998217" cy="44624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32463-9F91-425E-B94A-C38A92870731}"/>
              </a:ext>
            </a:extLst>
          </p:cNvPr>
          <p:cNvSpPr txBox="1"/>
          <p:nvPr/>
        </p:nvSpPr>
        <p:spPr>
          <a:xfrm>
            <a:off x="2422004" y="5515199"/>
            <a:ext cx="274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/>
              <a:t>Линус</a:t>
            </a:r>
            <a:r>
              <a:rPr lang="ru-RU" sz="2800" dirty="0"/>
              <a:t> </a:t>
            </a:r>
            <a:r>
              <a:rPr lang="ru-RU" sz="2800" dirty="0" err="1"/>
              <a:t>Торвальдс</a:t>
            </a:r>
            <a:endParaRPr lang="ru-RU" sz="28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C12F120-410B-4514-87C4-A80F9EC0D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1" y="1412776"/>
            <a:ext cx="2878590" cy="2857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44C249-3B82-4F95-BE25-3E7A0ADB72AA}"/>
              </a:ext>
            </a:extLst>
          </p:cNvPr>
          <p:cNvSpPr txBox="1"/>
          <p:nvPr/>
        </p:nvSpPr>
        <p:spPr>
          <a:xfrm>
            <a:off x="6875051" y="4293096"/>
            <a:ext cx="345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Разработка </a:t>
            </a:r>
            <a:r>
              <a:rPr lang="en-GB" sz="2800" dirty="0"/>
              <a:t>Linux</a:t>
            </a:r>
            <a:r>
              <a:rPr lang="ru-RU" sz="2800" dirty="0"/>
              <a:t> происходила на микропроцессоре </a:t>
            </a:r>
            <a:r>
              <a:rPr lang="en-GB" sz="2800" dirty="0"/>
              <a:t>Intel 80386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994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D046-1F22-4E82-9111-680A1460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A8FDF-749A-4F84-A578-CC89AA61C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212" y="404664"/>
            <a:ext cx="3294023" cy="59951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B20E5-4EF6-4C90-8671-27CEB6F3A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401272"/>
            <a:ext cx="3312368" cy="5998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AA713E-4032-44AA-8A16-9D8ADB185A3D}"/>
              </a:ext>
            </a:extLst>
          </p:cNvPr>
          <p:cNvSpPr txBox="1"/>
          <p:nvPr/>
        </p:nvSpPr>
        <p:spPr>
          <a:xfrm>
            <a:off x="8398459" y="6143028"/>
            <a:ext cx="3672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https://groups.google.com/g/comp.os.minix/c/wlhw16QWltI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2C3CBD-3336-4550-A137-6BDEAEDE0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163" y="423802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9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FF3-6897-403D-A899-62E5A6B2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0EF13D01-B460-45A8-84BB-FA3CEA311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008309"/>
            <a:ext cx="3382546" cy="44624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3F95F-0323-45AD-96AE-60A051F142BA}"/>
              </a:ext>
            </a:extLst>
          </p:cNvPr>
          <p:cNvSpPr txBox="1"/>
          <p:nvPr/>
        </p:nvSpPr>
        <p:spPr>
          <a:xfrm>
            <a:off x="5244679" y="2736502"/>
            <a:ext cx="63490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/>
              <a:t>Спор стал примером того, «как мир тогда относился к разработке операционных систем»</a:t>
            </a:r>
          </a:p>
        </p:txBody>
      </p:sp>
    </p:spTree>
    <p:extLst>
      <p:ext uri="{BB962C8B-B14F-4D97-AF65-F5344CB8AC3E}">
        <p14:creationId xmlns:p14="http://schemas.microsoft.com/office/powerpoint/2010/main" val="95940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6C4-DCA2-4326-BD70-6ED1C0FB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BF114C0A-CF55-4324-9FD4-8C2A3CDB5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250008"/>
            <a:ext cx="10360025" cy="2357984"/>
          </a:xfrm>
        </p:spPr>
      </p:pic>
    </p:spTree>
    <p:extLst>
      <p:ext uri="{BB962C8B-B14F-4D97-AF65-F5344CB8AC3E}">
        <p14:creationId xmlns:p14="http://schemas.microsoft.com/office/powerpoint/2010/main" val="303189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C67BEE-D13F-4BD2-98A5-34D8A0977F68}">
  <ds:schemaRefs>
    <ds:schemaRef ds:uri="http://purl.org/dc/elements/1.1/"/>
    <ds:schemaRef ds:uri="http://purl.org/dc/terms/"/>
    <ds:schemaRef ds:uri="http://purl.org/dc/dcmitype/"/>
    <ds:schemaRef ds:uri="4873beb7-5857-4685-be1f-d57550cc96cc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237</TotalTime>
  <Words>192</Words>
  <Application>Microsoft Office PowerPoint</Application>
  <PresentationFormat>Custom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Tech 16x9</vt:lpstr>
      <vt:lpstr>Критика Linux</vt:lpstr>
      <vt:lpstr>Доля Linux на рынке ОС для ПК</vt:lpstr>
      <vt:lpstr>PowerPoint Presentation</vt:lpstr>
      <vt:lpstr>Спор Таненбаум-Торвальдс</vt:lpstr>
      <vt:lpstr>Структура монолитного и микроядерной ОС</vt:lpstr>
      <vt:lpstr>PowerPoint Presentation</vt:lpstr>
      <vt:lpstr>PowerPoint Presentation</vt:lpstr>
      <vt:lpstr>PowerPoint Presentation</vt:lpstr>
      <vt:lpstr>PowerPoint Presentation</vt:lpstr>
      <vt:lpstr>“Linux is bloated”</vt:lpstr>
      <vt:lpstr>PowerPoint Presentation</vt:lpstr>
      <vt:lpstr>Код</vt:lpstr>
      <vt:lpstr>PowerPoint Presentation</vt:lpstr>
      <vt:lpstr>Число дистрибутивов</vt:lpstr>
      <vt:lpstr>Структура каталогов</vt:lpstr>
      <vt:lpstr>PowerPoint Presentation</vt:lpstr>
      <vt:lpstr>Программное обеспечение</vt:lpstr>
      <vt:lpstr>PowerPoint Presentation</vt:lpstr>
      <vt:lpstr>PowerPoint Presentation</vt:lpstr>
      <vt:lpstr>PowerPoint Presentation</vt:lpstr>
      <vt:lpstr>Распространение в России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Критика Linux</dc:title>
  <dc:creator>Кокорин Даниил Александрович</dc:creator>
  <cp:lastModifiedBy>Кокорин Даниил Александрович</cp:lastModifiedBy>
  <cp:revision>1</cp:revision>
  <dcterms:created xsi:type="dcterms:W3CDTF">2021-03-25T21:56:34Z</dcterms:created>
  <dcterms:modified xsi:type="dcterms:W3CDTF">2021-03-26T11:42:27Z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