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"/>
    <p:sldId id="256" r:id="rId3"/>
    <p:sldId id="257" r:id="rId4"/>
    <p:sldId id="267" r:id="rId5"/>
    <p:sldId id="258" r:id="rId6"/>
    <p:sldId id="259" r:id="rId7"/>
    <p:sldId id="268" r:id="rId8"/>
    <p:sldId id="260" r:id="rId9"/>
    <p:sldId id="261" r:id="rId10"/>
    <p:sldId id="262" r:id="rId11"/>
    <p:sldId id="263" r:id="rId12"/>
    <p:sldId id="264" r:id="rId13"/>
    <p:sldId id="269" r:id="rId14"/>
    <p:sldId id="270" r:id="rId15"/>
    <p:sldId id="265" r:id="rId16"/>
    <p:sldId id="266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8"/>
    <p:restoredTop sz="94704"/>
  </p:normalViewPr>
  <p:slideViewPr>
    <p:cSldViewPr>
      <p:cViewPr varScale="1">
        <p:scale>
          <a:sx n="105" d="100"/>
          <a:sy n="105" d="100"/>
        </p:scale>
        <p:origin x="736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06.06.2018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06.06.2018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06.06.2018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06.06.2018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06.06.2018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06.06.2018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108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06.06.2018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DB92F9-26F6-AC4C-9D7E-B02E1FC8ABE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b="1" dirty="0"/>
              <a:t>Наполеон </a:t>
            </a:r>
            <a:r>
              <a:rPr lang="ru-RU" b="1" dirty="0" err="1"/>
              <a:t>I</a:t>
            </a:r>
            <a:r>
              <a:rPr lang="ru-RU" b="1" dirty="0"/>
              <a:t> Бонапарт</a:t>
            </a:r>
            <a:br>
              <a:rPr lang="en-US" b="1" dirty="0"/>
            </a:br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0EA5696-0012-374D-AED9-225DA4F981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93704" y="4797152"/>
            <a:ext cx="4750296" cy="17526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1800" dirty="0">
                <a:solidFill>
                  <a:schemeClr val="tx1"/>
                </a:solidFill>
              </a:rPr>
              <a:t>Над презентации работали: Артемьев Павел, Гурин Александр,  Дубяго Павел, Кулак Глеб.</a:t>
            </a:r>
          </a:p>
          <a:p>
            <a:pPr>
              <a:defRPr/>
            </a:pPr>
            <a:endParaRPr lang="ru-RU" sz="1800" dirty="0">
              <a:solidFill>
                <a:schemeClr val="tx1"/>
              </a:solidFill>
            </a:endParaRPr>
          </a:p>
          <a:p>
            <a:endParaRPr lang="ru-RU" sz="1800" dirty="0">
              <a:solidFill>
                <a:schemeClr val="tx1"/>
              </a:solidFill>
            </a:endParaRPr>
          </a:p>
          <a:p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17851027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925"/>
            <a:ext cx="7936403" cy="425917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471" y="4681072"/>
            <a:ext cx="734481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Война четвёртой коалиции (также известная в России как русско-прусско-французская война) — война наполеоновской Франции и её сателлитов в 1806—1807 годах против коалиции великих держав (Россия, Пруссия, Великобритания</a:t>
            </a:r>
            <a:r>
              <a:rPr lang="ru-RU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3207600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8" y="0"/>
            <a:ext cx="9144508" cy="401252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7504" y="4581128"/>
            <a:ext cx="86409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Война Пятой антифранцузской коалиции, также известная как австро-французская война — военный конфликт между Австрийской империей и Великобританией, с одной стороны, и Французской империей Наполеона и его союзниками, с другой</a:t>
            </a:r>
          </a:p>
        </p:txBody>
      </p:sp>
    </p:spTree>
    <p:extLst>
      <p:ext uri="{BB962C8B-B14F-4D97-AF65-F5344CB8AC3E}">
        <p14:creationId xmlns:p14="http://schemas.microsoft.com/office/powerpoint/2010/main" val="39239277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9"/>
            <a:ext cx="9144000" cy="465185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9512" y="5229199"/>
            <a:ext cx="80648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Отечественная война 1812 года— война между Российской империей и Французской империей на территории России в 1812 году</a:t>
            </a:r>
          </a:p>
        </p:txBody>
      </p:sp>
    </p:spTree>
    <p:extLst>
      <p:ext uri="{BB962C8B-B14F-4D97-AF65-F5344CB8AC3E}">
        <p14:creationId xmlns:p14="http://schemas.microsoft.com/office/powerpoint/2010/main" val="7574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1908"/>
            <a:ext cx="9120961" cy="6879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3133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199" y="5517232"/>
            <a:ext cx="8229600" cy="1143000"/>
          </a:xfrm>
        </p:spPr>
        <p:txBody>
          <a:bodyPr>
            <a:noAutofit/>
          </a:bodyPr>
          <a:lstStyle/>
          <a:p>
            <a:r>
              <a:rPr lang="ru-RU" sz="2000" dirty="0"/>
              <a:t>Войска антифранцузской коалиции (Англии, Австрии, Пруссии, Швеции, России) под командованием английского генерала </a:t>
            </a:r>
            <a:r>
              <a:rPr lang="ru-RU" sz="2000" dirty="0" err="1"/>
              <a:t>А.Веллингтона</a:t>
            </a:r>
            <a:r>
              <a:rPr lang="ru-RU" sz="2000" dirty="0"/>
              <a:t> нанесли армии Наполеона решающее поражение. Наполеон сослан на о. Святой Елены в Атлантическом океане. </a:t>
            </a:r>
            <a:endParaRPr lang="ru-RU" sz="4800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71600" y="578722"/>
            <a:ext cx="7447551" cy="4824536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3059832" y="39699"/>
            <a:ext cx="340138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/>
              <a:t>Битва при </a:t>
            </a:r>
            <a:r>
              <a:rPr lang="ru-RU" sz="2800" dirty="0" err="1"/>
              <a:t>ватерлоо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2876819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2" y="0"/>
            <a:ext cx="9144000" cy="48691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4033" y="4911111"/>
            <a:ext cx="897436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Венский конгресс 1814—1815 гг. — общеевропейская конференция, в ходе которой была выработана система договоров, направленных на восстановление феодально-абсолютистских монархий, разрушенных французской революцией 1789 года и наполеоновскими войнами, и были определены новые границы государств Европы</a:t>
            </a:r>
          </a:p>
        </p:txBody>
      </p:sp>
    </p:spTree>
    <p:extLst>
      <p:ext uri="{BB962C8B-B14F-4D97-AF65-F5344CB8AC3E}">
        <p14:creationId xmlns:p14="http://schemas.microsoft.com/office/powerpoint/2010/main" val="33461056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2204977" cy="1143000"/>
          </a:xfrm>
        </p:spPr>
        <p:txBody>
          <a:bodyPr/>
          <a:lstStyle/>
          <a:p>
            <a:r>
              <a:rPr lang="ru-RU" dirty="0"/>
              <a:t>Даты                         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sz="2800" dirty="0"/>
              <a:t>1799г. 9 ноября (18 брюмера)- государственный переворот; Наполеон-первый консул Франции;</a:t>
            </a:r>
          </a:p>
          <a:p>
            <a:r>
              <a:rPr lang="ru-RU" sz="2800" dirty="0"/>
              <a:t>1804г.- установление империи Наполеона I во Франции; </a:t>
            </a:r>
          </a:p>
          <a:p>
            <a:r>
              <a:rPr lang="ru-RU" sz="2800" dirty="0"/>
              <a:t>1805г. декабрь- победа Наполеона при Аустерлице; </a:t>
            </a:r>
          </a:p>
          <a:p>
            <a:r>
              <a:rPr lang="ru-RU" sz="2800" dirty="0"/>
              <a:t>1807г.- </a:t>
            </a:r>
            <a:r>
              <a:rPr lang="ru-RU" sz="2800" dirty="0" err="1"/>
              <a:t>Тильзитский</a:t>
            </a:r>
            <a:r>
              <a:rPr lang="ru-RU" sz="2800" dirty="0"/>
              <a:t> мир Франции и России; </a:t>
            </a:r>
          </a:p>
          <a:p>
            <a:r>
              <a:rPr lang="ru-RU" sz="2800" dirty="0"/>
              <a:t>1812г., 26 августа- Бородинское сражение;</a:t>
            </a:r>
          </a:p>
          <a:p>
            <a:r>
              <a:rPr lang="ru-RU" sz="2800" dirty="0"/>
              <a:t>1813г., октябрь- «Битва народов» под Лейпцигом; </a:t>
            </a:r>
          </a:p>
          <a:p>
            <a:r>
              <a:rPr lang="ru-RU" sz="2800" dirty="0"/>
              <a:t>1815г., июнь- сражение при Ватерлоо; окончательное поражение Наполеона.</a:t>
            </a:r>
          </a:p>
        </p:txBody>
      </p:sp>
    </p:spTree>
    <p:extLst>
      <p:ext uri="{BB962C8B-B14F-4D97-AF65-F5344CB8AC3E}">
        <p14:creationId xmlns:p14="http://schemas.microsoft.com/office/powerpoint/2010/main" val="7915962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1224628"/>
            <a:ext cx="3166120" cy="1035546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5536" y="1224628"/>
            <a:ext cx="3128392" cy="625624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178" y="53483"/>
            <a:ext cx="5248923" cy="623478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57733" y="116632"/>
            <a:ext cx="298626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/>
              <a:t>Наполеон I Бонапарт</a:t>
            </a:r>
            <a:endParaRPr lang="en-US" sz="2400" b="1" dirty="0"/>
          </a:p>
          <a:p>
            <a:r>
              <a:rPr lang="en-US" sz="2400" dirty="0"/>
              <a:t>          </a:t>
            </a:r>
            <a:r>
              <a:rPr lang="ru-RU" sz="2400" dirty="0"/>
              <a:t>1769</a:t>
            </a:r>
            <a:r>
              <a:rPr lang="en-US" sz="2400" dirty="0"/>
              <a:t>-</a:t>
            </a:r>
            <a:r>
              <a:rPr lang="ru-RU" sz="2400" dirty="0"/>
              <a:t>1821 </a:t>
            </a:r>
            <a:endParaRPr lang="ru-RU" sz="2400" b="1" dirty="0"/>
          </a:p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6195067" y="908720"/>
            <a:ext cx="299423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Император , полководец и государственный деятель, заложивший основы современного французского государства, один из наиболее выдающихся деятелей в истории Запада</a:t>
            </a:r>
          </a:p>
        </p:txBody>
      </p:sp>
    </p:spTree>
    <p:extLst>
      <p:ext uri="{BB962C8B-B14F-4D97-AF65-F5344CB8AC3E}">
        <p14:creationId xmlns:p14="http://schemas.microsoft.com/office/powerpoint/2010/main" val="6218345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7321437" cy="422108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4653136"/>
            <a:ext cx="914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Великая французская революция </a:t>
            </a:r>
            <a:r>
              <a:rPr lang="ru-RU" dirty="0"/>
              <a:t>— крупнейшая трансформация социальной и политической системы Франции, приведшая к уничтожению в стране Старого порядка  и абсолютной монархии, и провозглашению Первой французской республики (сентябрь 1792 года) де-юре свободных и равных граждан под девизом «Свобода, равенство, братство»</a:t>
            </a:r>
          </a:p>
        </p:txBody>
      </p:sp>
    </p:spTree>
    <p:extLst>
      <p:ext uri="{BB962C8B-B14F-4D97-AF65-F5344CB8AC3E}">
        <p14:creationId xmlns:p14="http://schemas.microsoft.com/office/powerpoint/2010/main" val="35697103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9552" y="456968"/>
            <a:ext cx="3008313" cy="6395645"/>
          </a:xfrm>
        </p:spPr>
        <p:txBody>
          <a:bodyPr>
            <a:noAutofit/>
          </a:bodyPr>
          <a:lstStyle/>
          <a:p>
            <a:r>
              <a:rPr lang="ru-RU" sz="1600" dirty="0"/>
              <a:t>В 1793г. Франция находилась в очень тяжелом положении. В порте Тулон вспыхнул роялистский мятеж. Город захватила испанская эскадра, союзные с ними англичане собирались начать наступление на юг Франции. В 1793г. Франция находилась в очень тяжелом положении. Коалиция - союз европейских государств - объявила ей войну. В порте Тулон вспыхнул роялистский мятеж. </a:t>
            </a:r>
          </a:p>
          <a:p>
            <a:r>
              <a:rPr lang="ru-RU" sz="1600" dirty="0"/>
              <a:t>17 декабря 1793г. – штурм Тулона. Майор Бонапарт командовал артиллерией. Тулон пал. Французская республика присвоила Бонапарту чин бригадного генерала. Генералу было всего 24 года.</a:t>
            </a:r>
          </a:p>
        </p:txBody>
      </p:sp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95936" y="476672"/>
            <a:ext cx="4880383" cy="511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6077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3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8697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2" y="-16024"/>
            <a:ext cx="91142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5885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1800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69160"/>
          </a:xfrm>
        </p:spPr>
        <p:txBody>
          <a:bodyPr>
            <a:normAutofit fontScale="62500" lnSpcReduction="20000"/>
          </a:bodyPr>
          <a:lstStyle/>
          <a:p>
            <a:r>
              <a:rPr lang="ru-RU" sz="4500" dirty="0"/>
              <a:t>18-19 брюмера (9-10 ноября) 1799г. Бонапарт совершил государственный переворот.</a:t>
            </a:r>
          </a:p>
          <a:p>
            <a:r>
              <a:rPr lang="ru-RU" sz="4500" dirty="0"/>
              <a:t> Он был провозглашен первым консулом сначала на 10 лет, а в 1802г. – пожизненно. 18-19 брюмера (9-10 ноября) 1799г. Бонапарт совершил государственный переворот. Он был провозглашен первым консулом сначала на 10 лет, а в 1802г. – пожизненно. </a:t>
            </a:r>
          </a:p>
          <a:p>
            <a:r>
              <a:rPr lang="ru-RU" sz="4500" dirty="0"/>
              <a:t>Чтобы закрепить победу, первый консул решил восстановить свои завоевания в Италии, вновь отняв ее у Австрии. 14 июня 1800г. Произошло сражение при Маренго, закончившееся блистательной победой.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926720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2" y="17156"/>
            <a:ext cx="9144892" cy="456397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26968" y="4797152"/>
            <a:ext cx="939704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Наполеоновские войны </a:t>
            </a:r>
            <a:r>
              <a:rPr lang="ru-RU" sz="2000" dirty="0"/>
              <a:t>— под этим названием известны, главным образом, войны, которые велись Наполеоном Бонапартом с разными государствами Европы, когда он был Первым консулом и императором (ноябрь 1799 — июнь 1815). В более широком смысле сюда относится и итальянская кампания Наполеона (1796—1797), и его египетская экспедиция (1798—1799), хотя их (особенно итальянскую кампанию) обычно причисляют к так называемым революционным войнами</a:t>
            </a:r>
          </a:p>
        </p:txBody>
      </p:sp>
    </p:spTree>
    <p:extLst>
      <p:ext uri="{BB962C8B-B14F-4D97-AF65-F5344CB8AC3E}">
        <p14:creationId xmlns:p14="http://schemas.microsoft.com/office/powerpoint/2010/main" val="16663957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04" y="34458"/>
            <a:ext cx="9147804" cy="418663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80957" y="4725144"/>
            <a:ext cx="943304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Война Третьей коалиции (также известная как русско-австро-французская война 1805) — война между Францией, Испанией, Баварией и Италией, с одной стороны и Третьей антифранцузской коалицией, в которую входили Австрия, Россия, Великобритания, Швеция и Неаполитанское королевство — с другой</a:t>
            </a:r>
          </a:p>
        </p:txBody>
      </p:sp>
    </p:spTree>
    <p:extLst>
      <p:ext uri="{BB962C8B-B14F-4D97-AF65-F5344CB8AC3E}">
        <p14:creationId xmlns:p14="http://schemas.microsoft.com/office/powerpoint/2010/main" val="161683543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</TotalTime>
  <Words>627</Words>
  <Application>Microsoft Macintosh PowerPoint</Application>
  <PresentationFormat>Экран (4:3)</PresentationFormat>
  <Paragraphs>29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9" baseType="lpstr">
      <vt:lpstr>Arial</vt:lpstr>
      <vt:lpstr>Calibri</vt:lpstr>
      <vt:lpstr>Тема Office</vt:lpstr>
      <vt:lpstr>Наполеон I Бонапарт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1800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Войска антифранцузской коалиции (Англии, Австрии, Пруссии, Швеции, России) под командованием английского генерала А.Веллингтона нанесли армии Наполеона решающее поражение. Наполеон сослан на о. Святой Елены в Атлантическом океане. </vt:lpstr>
      <vt:lpstr>Презентация PowerPoint</vt:lpstr>
      <vt:lpstr>Даты                          </vt:lpstr>
    </vt:vector>
  </TitlesOfParts>
  <LinksUpToDate>false</LinksUpToDate>
  <SharedDoc>false</SharedDoc>
  <HyperlinksChanged>false</HyperlinksChanged>
  <AppVersion>16.0010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Глеб</dc:creator>
  <cp:lastModifiedBy>Павел Дубяго</cp:lastModifiedBy>
  <cp:revision>13</cp:revision>
  <dcterms:created xsi:type="dcterms:W3CDTF">2018-05-03T18:24:18Z</dcterms:created>
  <dcterms:modified xsi:type="dcterms:W3CDTF">2018-06-06T20:14:49Z</dcterms:modified>
</cp:coreProperties>
</file>