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4108" r:id="rId2"/>
    <p:sldMasterId id="2147484126" r:id="rId3"/>
    <p:sldMasterId id="214748413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9A76E9-2048-46FE-8D92-16264859AC1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A1F89A-2806-43A6-BD11-B138E615E076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факт</a:t>
          </a:r>
          <a:endParaRPr lang="ru-RU" dirty="0"/>
        </a:p>
      </dgm:t>
    </dgm:pt>
    <dgm:pt modelId="{E807124F-5A4B-4DFB-9D05-B59BE49C9049}" type="parTrans" cxnId="{6ECE5615-23C6-4592-8D28-AFA2CCA23EBD}">
      <dgm:prSet/>
      <dgm:spPr/>
      <dgm:t>
        <a:bodyPr/>
        <a:lstStyle/>
        <a:p>
          <a:endParaRPr lang="ru-RU"/>
        </a:p>
      </dgm:t>
    </dgm:pt>
    <dgm:pt modelId="{D8AC8D6A-A7CD-4297-AC09-E11484B49037}" type="sibTrans" cxnId="{6ECE5615-23C6-4592-8D28-AFA2CCA23EBD}">
      <dgm:prSet/>
      <dgm:spPr/>
      <dgm:t>
        <a:bodyPr/>
        <a:lstStyle/>
        <a:p>
          <a:endParaRPr lang="ru-RU"/>
        </a:p>
      </dgm:t>
    </dgm:pt>
    <dgm:pt modelId="{0BBC8AB8-D665-4A87-923C-570418A971E4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информация</a:t>
          </a:r>
          <a:endParaRPr lang="ru-RU" dirty="0"/>
        </a:p>
      </dgm:t>
    </dgm:pt>
    <dgm:pt modelId="{0E8C8477-9D7B-4ED6-955C-36E1965153ED}" type="parTrans" cxnId="{DBD1C48F-810F-4F79-87A1-5EAE864C4AB7}">
      <dgm:prSet/>
      <dgm:spPr/>
      <dgm:t>
        <a:bodyPr/>
        <a:lstStyle/>
        <a:p>
          <a:endParaRPr lang="ru-RU"/>
        </a:p>
      </dgm:t>
    </dgm:pt>
    <dgm:pt modelId="{BBCA40BD-AB83-4074-B0B8-2219382CD23F}" type="sibTrans" cxnId="{DBD1C48F-810F-4F79-87A1-5EAE864C4AB7}">
      <dgm:prSet/>
      <dgm:spPr/>
      <dgm:t>
        <a:bodyPr/>
        <a:lstStyle/>
        <a:p>
          <a:endParaRPr lang="ru-RU"/>
        </a:p>
      </dgm:t>
    </dgm:pt>
    <dgm:pt modelId="{0AE0A912-E637-4AEC-BAC8-F03AE4B7FB88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знания</a:t>
          </a:r>
          <a:endParaRPr lang="ru-RU" dirty="0"/>
        </a:p>
      </dgm:t>
    </dgm:pt>
    <dgm:pt modelId="{8823CD34-B50D-4215-802C-6F600A888737}" type="parTrans" cxnId="{DDC88A7E-4A67-4FD2-B121-3FA4755FC4BF}">
      <dgm:prSet/>
      <dgm:spPr/>
      <dgm:t>
        <a:bodyPr/>
        <a:lstStyle/>
        <a:p>
          <a:endParaRPr lang="ru-RU"/>
        </a:p>
      </dgm:t>
    </dgm:pt>
    <dgm:pt modelId="{6B959A1D-6375-482F-B1C2-32216ED7C65E}" type="sibTrans" cxnId="{DDC88A7E-4A67-4FD2-B121-3FA4755FC4BF}">
      <dgm:prSet/>
      <dgm:spPr/>
      <dgm:t>
        <a:bodyPr/>
        <a:lstStyle/>
        <a:p>
          <a:endParaRPr lang="ru-RU"/>
        </a:p>
      </dgm:t>
    </dgm:pt>
    <dgm:pt modelId="{073756F1-A92F-4755-8F72-A3A6422EAC60}" type="pres">
      <dgm:prSet presAssocID="{B09A76E9-2048-46FE-8D92-16264859AC1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21EEA4-A7CB-47F9-BE16-8E9B6BA8A0CB}" type="pres">
      <dgm:prSet presAssocID="{7DA1F89A-2806-43A6-BD11-B138E615E07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568D3-AC02-42AF-8F77-821EE974DD2C}" type="pres">
      <dgm:prSet presAssocID="{D8AC8D6A-A7CD-4297-AC09-E11484B49037}" presName="sibTrans" presStyleCnt="0"/>
      <dgm:spPr/>
    </dgm:pt>
    <dgm:pt modelId="{74798A95-1360-43DE-854A-00A275518841}" type="pres">
      <dgm:prSet presAssocID="{0BBC8AB8-D665-4A87-923C-570418A971E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D8FA8-4C8C-4190-8FCA-AD698C4B4ABE}" type="pres">
      <dgm:prSet presAssocID="{BBCA40BD-AB83-4074-B0B8-2219382CD23F}" presName="sibTrans" presStyleCnt="0"/>
      <dgm:spPr/>
    </dgm:pt>
    <dgm:pt modelId="{387E6FFE-DB39-4F65-B985-E6B181F4358B}" type="pres">
      <dgm:prSet presAssocID="{0AE0A912-E637-4AEC-BAC8-F03AE4B7FB8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44CA77-6BE4-4A5F-9C05-543D3294D87C}" type="presOf" srcId="{0AE0A912-E637-4AEC-BAC8-F03AE4B7FB88}" destId="{387E6FFE-DB39-4F65-B985-E6B181F4358B}" srcOrd="0" destOrd="0" presId="urn:microsoft.com/office/officeart/2005/8/layout/default"/>
    <dgm:cxn modelId="{DBD1C48F-810F-4F79-87A1-5EAE864C4AB7}" srcId="{B09A76E9-2048-46FE-8D92-16264859AC15}" destId="{0BBC8AB8-D665-4A87-923C-570418A971E4}" srcOrd="1" destOrd="0" parTransId="{0E8C8477-9D7B-4ED6-955C-36E1965153ED}" sibTransId="{BBCA40BD-AB83-4074-B0B8-2219382CD23F}"/>
    <dgm:cxn modelId="{6ECE5615-23C6-4592-8D28-AFA2CCA23EBD}" srcId="{B09A76E9-2048-46FE-8D92-16264859AC15}" destId="{7DA1F89A-2806-43A6-BD11-B138E615E076}" srcOrd="0" destOrd="0" parTransId="{E807124F-5A4B-4DFB-9D05-B59BE49C9049}" sibTransId="{D8AC8D6A-A7CD-4297-AC09-E11484B49037}"/>
    <dgm:cxn modelId="{96B9F4BC-3AC3-409F-AA1B-B21AD8BCEB16}" type="presOf" srcId="{7DA1F89A-2806-43A6-BD11-B138E615E076}" destId="{5321EEA4-A7CB-47F9-BE16-8E9B6BA8A0CB}" srcOrd="0" destOrd="0" presId="urn:microsoft.com/office/officeart/2005/8/layout/default"/>
    <dgm:cxn modelId="{DDC88A7E-4A67-4FD2-B121-3FA4755FC4BF}" srcId="{B09A76E9-2048-46FE-8D92-16264859AC15}" destId="{0AE0A912-E637-4AEC-BAC8-F03AE4B7FB88}" srcOrd="2" destOrd="0" parTransId="{8823CD34-B50D-4215-802C-6F600A888737}" sibTransId="{6B959A1D-6375-482F-B1C2-32216ED7C65E}"/>
    <dgm:cxn modelId="{DDC1ADBF-82AF-4DAE-A66A-3A6FE47A6A40}" type="presOf" srcId="{0BBC8AB8-D665-4A87-923C-570418A971E4}" destId="{74798A95-1360-43DE-854A-00A275518841}" srcOrd="0" destOrd="0" presId="urn:microsoft.com/office/officeart/2005/8/layout/default"/>
    <dgm:cxn modelId="{44C4C8F6-E5CC-4141-A59D-1C11DCC64162}" type="presOf" srcId="{B09A76E9-2048-46FE-8D92-16264859AC15}" destId="{073756F1-A92F-4755-8F72-A3A6422EAC60}" srcOrd="0" destOrd="0" presId="urn:microsoft.com/office/officeart/2005/8/layout/default"/>
    <dgm:cxn modelId="{121AC71C-3762-4A9E-9261-70655601CD21}" type="presParOf" srcId="{073756F1-A92F-4755-8F72-A3A6422EAC60}" destId="{5321EEA4-A7CB-47F9-BE16-8E9B6BA8A0CB}" srcOrd="0" destOrd="0" presId="urn:microsoft.com/office/officeart/2005/8/layout/default"/>
    <dgm:cxn modelId="{53255892-8B17-4DDD-9422-3A0D4E61CBE3}" type="presParOf" srcId="{073756F1-A92F-4755-8F72-A3A6422EAC60}" destId="{D87568D3-AC02-42AF-8F77-821EE974DD2C}" srcOrd="1" destOrd="0" presId="urn:microsoft.com/office/officeart/2005/8/layout/default"/>
    <dgm:cxn modelId="{EFA6934D-E290-4B25-B648-A00DF9CAD26C}" type="presParOf" srcId="{073756F1-A92F-4755-8F72-A3A6422EAC60}" destId="{74798A95-1360-43DE-854A-00A275518841}" srcOrd="2" destOrd="0" presId="urn:microsoft.com/office/officeart/2005/8/layout/default"/>
    <dgm:cxn modelId="{E609D538-89A1-47D4-8B63-11AEEA07C85B}" type="presParOf" srcId="{073756F1-A92F-4755-8F72-A3A6422EAC60}" destId="{663D8FA8-4C8C-4190-8FCA-AD698C4B4ABE}" srcOrd="3" destOrd="0" presId="urn:microsoft.com/office/officeart/2005/8/layout/default"/>
    <dgm:cxn modelId="{3DE60079-D5F5-42D0-A2BA-A97CA5F1BBC9}" type="presParOf" srcId="{073756F1-A92F-4755-8F72-A3A6422EAC60}" destId="{387E6FFE-DB39-4F65-B985-E6B181F4358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682CE1-829C-4C86-AB6A-917D0D4CF7E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5467D1-02C2-4F3E-9F97-6CF09D9D32B9}">
      <dgm:prSet phldrT="[Текст]"/>
      <dgm:spPr/>
      <dgm:t>
        <a:bodyPr/>
        <a:lstStyle/>
        <a:p>
          <a:r>
            <a:rPr lang="ru-RU" dirty="0" smtClean="0"/>
            <a:t>Единичность</a:t>
          </a:r>
          <a:endParaRPr lang="ru-RU" dirty="0"/>
        </a:p>
      </dgm:t>
    </dgm:pt>
    <dgm:pt modelId="{B890A7F4-990B-44A4-A8AA-2F1D3799980B}" type="parTrans" cxnId="{3985A721-24C4-4EAE-9B25-98900C7E5A20}">
      <dgm:prSet/>
      <dgm:spPr/>
      <dgm:t>
        <a:bodyPr/>
        <a:lstStyle/>
        <a:p>
          <a:endParaRPr lang="ru-RU"/>
        </a:p>
      </dgm:t>
    </dgm:pt>
    <dgm:pt modelId="{371E3E9D-CA91-44D1-8EF4-E170AC1F31AE}" type="sibTrans" cxnId="{3985A721-24C4-4EAE-9B25-98900C7E5A20}">
      <dgm:prSet/>
      <dgm:spPr/>
      <dgm:t>
        <a:bodyPr/>
        <a:lstStyle/>
        <a:p>
          <a:endParaRPr lang="ru-RU"/>
        </a:p>
      </dgm:t>
    </dgm:pt>
    <dgm:pt modelId="{BDFAD78A-E24B-4C52-A746-D5648990251F}">
      <dgm:prSet phldrT="[Текст]"/>
      <dgm:spPr/>
      <dgm:t>
        <a:bodyPr/>
        <a:lstStyle/>
        <a:p>
          <a:r>
            <a:rPr lang="ru-RU" dirty="0" smtClean="0"/>
            <a:t>Объективность</a:t>
          </a:r>
          <a:endParaRPr lang="ru-RU" dirty="0"/>
        </a:p>
      </dgm:t>
    </dgm:pt>
    <dgm:pt modelId="{DE9C0A32-C185-4BA2-8470-5F9E95D23BC7}" type="parTrans" cxnId="{AB56115B-363C-4FBA-A484-7B53BA5D6614}">
      <dgm:prSet/>
      <dgm:spPr/>
      <dgm:t>
        <a:bodyPr/>
        <a:lstStyle/>
        <a:p>
          <a:endParaRPr lang="ru-RU"/>
        </a:p>
      </dgm:t>
    </dgm:pt>
    <dgm:pt modelId="{BC1E12D1-BEC8-4B48-8EC7-FA701E4E3B09}" type="sibTrans" cxnId="{AB56115B-363C-4FBA-A484-7B53BA5D6614}">
      <dgm:prSet/>
      <dgm:spPr/>
      <dgm:t>
        <a:bodyPr/>
        <a:lstStyle/>
        <a:p>
          <a:endParaRPr lang="ru-RU"/>
        </a:p>
      </dgm:t>
    </dgm:pt>
    <dgm:pt modelId="{55A81137-5C59-472A-9CAD-96B2B69A9B5C}">
      <dgm:prSet phldrT="[Текст]"/>
      <dgm:spPr/>
      <dgm:t>
        <a:bodyPr/>
        <a:lstStyle/>
        <a:p>
          <a:r>
            <a:rPr lang="ru-RU" dirty="0" smtClean="0"/>
            <a:t>Природность</a:t>
          </a:r>
          <a:endParaRPr lang="ru-RU" dirty="0"/>
        </a:p>
      </dgm:t>
    </dgm:pt>
    <dgm:pt modelId="{E4D85B4B-8936-45BA-A8AC-17C1E23DF6EA}" type="parTrans" cxnId="{E50CF1F3-6616-47E9-BBD3-E30CC24EF335}">
      <dgm:prSet/>
      <dgm:spPr/>
      <dgm:t>
        <a:bodyPr/>
        <a:lstStyle/>
        <a:p>
          <a:endParaRPr lang="ru-RU"/>
        </a:p>
      </dgm:t>
    </dgm:pt>
    <dgm:pt modelId="{0748E4B9-25A9-4353-A922-1C95B18B33DB}" type="sibTrans" cxnId="{E50CF1F3-6616-47E9-BBD3-E30CC24EF335}">
      <dgm:prSet/>
      <dgm:spPr/>
      <dgm:t>
        <a:bodyPr/>
        <a:lstStyle/>
        <a:p>
          <a:endParaRPr lang="ru-RU"/>
        </a:p>
      </dgm:t>
    </dgm:pt>
    <dgm:pt modelId="{AC749E05-47A6-4ADE-9F71-BE65D0CCC544}">
      <dgm:prSet phldrT="[Текст]"/>
      <dgm:spPr/>
      <dgm:t>
        <a:bodyPr/>
        <a:lstStyle/>
        <a:p>
          <a:r>
            <a:rPr lang="ru-RU" dirty="0" smtClean="0"/>
            <a:t>Опосредованность</a:t>
          </a:r>
          <a:endParaRPr lang="ru-RU" dirty="0"/>
        </a:p>
      </dgm:t>
    </dgm:pt>
    <dgm:pt modelId="{605D164A-F3F0-4679-ABE2-3CA681E3F450}" type="parTrans" cxnId="{6BCD0325-B1C7-4FD1-8635-2759487594F9}">
      <dgm:prSet/>
      <dgm:spPr/>
      <dgm:t>
        <a:bodyPr/>
        <a:lstStyle/>
        <a:p>
          <a:endParaRPr lang="ru-RU"/>
        </a:p>
      </dgm:t>
    </dgm:pt>
    <dgm:pt modelId="{DD2665C1-5BAE-4947-8201-E91188489044}" type="sibTrans" cxnId="{6BCD0325-B1C7-4FD1-8635-2759487594F9}">
      <dgm:prSet/>
      <dgm:spPr/>
      <dgm:t>
        <a:bodyPr/>
        <a:lstStyle/>
        <a:p>
          <a:endParaRPr lang="ru-RU"/>
        </a:p>
      </dgm:t>
    </dgm:pt>
    <dgm:pt modelId="{1179E2BB-9CC6-4C67-B4FF-A1238B9B4068}">
      <dgm:prSet phldrT="[Текст]"/>
      <dgm:spPr/>
      <dgm:t>
        <a:bodyPr/>
        <a:lstStyle/>
        <a:p>
          <a:r>
            <a:rPr lang="ru-RU" dirty="0" smtClean="0"/>
            <a:t>Значимость</a:t>
          </a:r>
          <a:endParaRPr lang="ru-RU" dirty="0"/>
        </a:p>
      </dgm:t>
    </dgm:pt>
    <dgm:pt modelId="{08151D03-D6C7-40D6-B0AA-C46CF5EC8B87}" type="parTrans" cxnId="{29011524-CFB8-4729-B710-C75B73904191}">
      <dgm:prSet/>
      <dgm:spPr/>
      <dgm:t>
        <a:bodyPr/>
        <a:lstStyle/>
        <a:p>
          <a:endParaRPr lang="ru-RU"/>
        </a:p>
      </dgm:t>
    </dgm:pt>
    <dgm:pt modelId="{3318DE11-1B09-4098-AD53-3DD42DE5CAC8}" type="sibTrans" cxnId="{29011524-CFB8-4729-B710-C75B73904191}">
      <dgm:prSet/>
      <dgm:spPr/>
      <dgm:t>
        <a:bodyPr/>
        <a:lstStyle/>
        <a:p>
          <a:endParaRPr lang="ru-RU"/>
        </a:p>
      </dgm:t>
    </dgm:pt>
    <dgm:pt modelId="{158E2961-2CEC-450C-98E1-56F12D1E9678}" type="pres">
      <dgm:prSet presAssocID="{51682CE1-829C-4C86-AB6A-917D0D4CF7E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285F3B-7C6D-4E12-B60F-B505EE336A7F}" type="pres">
      <dgm:prSet presAssocID="{BC5467D1-02C2-4F3E-9F97-6CF09D9D32B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26C2C-4A06-45B6-83E1-BF76123B4CA7}" type="pres">
      <dgm:prSet presAssocID="{371E3E9D-CA91-44D1-8EF4-E170AC1F31AE}" presName="sibTrans" presStyleCnt="0"/>
      <dgm:spPr/>
    </dgm:pt>
    <dgm:pt modelId="{3E0E2966-FBF4-4649-9EF5-338D602565EF}" type="pres">
      <dgm:prSet presAssocID="{BDFAD78A-E24B-4C52-A746-D5648990251F}" presName="node" presStyleLbl="node1" presStyleIdx="1" presStyleCnt="5" custLinFactNeighborX="-319" custLinFactNeighborY="1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FBBE6-2AFB-42F4-970B-DBD408B6BA63}" type="pres">
      <dgm:prSet presAssocID="{BC1E12D1-BEC8-4B48-8EC7-FA701E4E3B09}" presName="sibTrans" presStyleCnt="0"/>
      <dgm:spPr/>
    </dgm:pt>
    <dgm:pt modelId="{AE1B26ED-37B8-40B5-B837-E8F0B771F78C}" type="pres">
      <dgm:prSet presAssocID="{55A81137-5C59-472A-9CAD-96B2B69A9B5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5BAFB-EF44-494F-A0C6-FFD9FC777C6E}" type="pres">
      <dgm:prSet presAssocID="{0748E4B9-25A9-4353-A922-1C95B18B33DB}" presName="sibTrans" presStyleCnt="0"/>
      <dgm:spPr/>
    </dgm:pt>
    <dgm:pt modelId="{F7E369C9-BF5A-45BB-8248-35C727D3C9D7}" type="pres">
      <dgm:prSet presAssocID="{AC749E05-47A6-4ADE-9F71-BE65D0CCC54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02883-9B7C-42D8-BAB0-79F733BFF378}" type="pres">
      <dgm:prSet presAssocID="{DD2665C1-5BAE-4947-8201-E91188489044}" presName="sibTrans" presStyleCnt="0"/>
      <dgm:spPr/>
    </dgm:pt>
    <dgm:pt modelId="{4E482164-DF90-44A5-8B47-1C26BABA36C7}" type="pres">
      <dgm:prSet presAssocID="{1179E2BB-9CC6-4C67-B4FF-A1238B9B406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71D282-BC98-4489-BB78-99E55B5BD54E}" type="presOf" srcId="{BDFAD78A-E24B-4C52-A746-D5648990251F}" destId="{3E0E2966-FBF4-4649-9EF5-338D602565EF}" srcOrd="0" destOrd="0" presId="urn:microsoft.com/office/officeart/2005/8/layout/default"/>
    <dgm:cxn modelId="{F7546252-EEF0-4B0E-B819-99A5C15D534C}" type="presOf" srcId="{BC5467D1-02C2-4F3E-9F97-6CF09D9D32B9}" destId="{C6285F3B-7C6D-4E12-B60F-B505EE336A7F}" srcOrd="0" destOrd="0" presId="urn:microsoft.com/office/officeart/2005/8/layout/default"/>
    <dgm:cxn modelId="{29011524-CFB8-4729-B710-C75B73904191}" srcId="{51682CE1-829C-4C86-AB6A-917D0D4CF7E4}" destId="{1179E2BB-9CC6-4C67-B4FF-A1238B9B4068}" srcOrd="4" destOrd="0" parTransId="{08151D03-D6C7-40D6-B0AA-C46CF5EC8B87}" sibTransId="{3318DE11-1B09-4098-AD53-3DD42DE5CAC8}"/>
    <dgm:cxn modelId="{AB56115B-363C-4FBA-A484-7B53BA5D6614}" srcId="{51682CE1-829C-4C86-AB6A-917D0D4CF7E4}" destId="{BDFAD78A-E24B-4C52-A746-D5648990251F}" srcOrd="1" destOrd="0" parTransId="{DE9C0A32-C185-4BA2-8470-5F9E95D23BC7}" sibTransId="{BC1E12D1-BEC8-4B48-8EC7-FA701E4E3B09}"/>
    <dgm:cxn modelId="{40066447-ECE3-4839-A000-06C6BCE9EB6A}" type="presOf" srcId="{1179E2BB-9CC6-4C67-B4FF-A1238B9B4068}" destId="{4E482164-DF90-44A5-8B47-1C26BABA36C7}" srcOrd="0" destOrd="0" presId="urn:microsoft.com/office/officeart/2005/8/layout/default"/>
    <dgm:cxn modelId="{3985A721-24C4-4EAE-9B25-98900C7E5A20}" srcId="{51682CE1-829C-4C86-AB6A-917D0D4CF7E4}" destId="{BC5467D1-02C2-4F3E-9F97-6CF09D9D32B9}" srcOrd="0" destOrd="0" parTransId="{B890A7F4-990B-44A4-A8AA-2F1D3799980B}" sibTransId="{371E3E9D-CA91-44D1-8EF4-E170AC1F31AE}"/>
    <dgm:cxn modelId="{42404BF1-3167-4E9A-BAC4-F00DE5B365E9}" type="presOf" srcId="{51682CE1-829C-4C86-AB6A-917D0D4CF7E4}" destId="{158E2961-2CEC-450C-98E1-56F12D1E9678}" srcOrd="0" destOrd="0" presId="urn:microsoft.com/office/officeart/2005/8/layout/default"/>
    <dgm:cxn modelId="{6BCD0325-B1C7-4FD1-8635-2759487594F9}" srcId="{51682CE1-829C-4C86-AB6A-917D0D4CF7E4}" destId="{AC749E05-47A6-4ADE-9F71-BE65D0CCC544}" srcOrd="3" destOrd="0" parTransId="{605D164A-F3F0-4679-ABE2-3CA681E3F450}" sibTransId="{DD2665C1-5BAE-4947-8201-E91188489044}"/>
    <dgm:cxn modelId="{650617E1-D48E-4A18-B8CE-77FC68A75AA3}" type="presOf" srcId="{AC749E05-47A6-4ADE-9F71-BE65D0CCC544}" destId="{F7E369C9-BF5A-45BB-8248-35C727D3C9D7}" srcOrd="0" destOrd="0" presId="urn:microsoft.com/office/officeart/2005/8/layout/default"/>
    <dgm:cxn modelId="{E50CF1F3-6616-47E9-BBD3-E30CC24EF335}" srcId="{51682CE1-829C-4C86-AB6A-917D0D4CF7E4}" destId="{55A81137-5C59-472A-9CAD-96B2B69A9B5C}" srcOrd="2" destOrd="0" parTransId="{E4D85B4B-8936-45BA-A8AC-17C1E23DF6EA}" sibTransId="{0748E4B9-25A9-4353-A922-1C95B18B33DB}"/>
    <dgm:cxn modelId="{65EB5AAF-E1BB-4F37-9F13-69A69F851520}" type="presOf" srcId="{55A81137-5C59-472A-9CAD-96B2B69A9B5C}" destId="{AE1B26ED-37B8-40B5-B837-E8F0B771F78C}" srcOrd="0" destOrd="0" presId="urn:microsoft.com/office/officeart/2005/8/layout/default"/>
    <dgm:cxn modelId="{15FB88DA-5643-46D0-AC07-0108A3754C8C}" type="presParOf" srcId="{158E2961-2CEC-450C-98E1-56F12D1E9678}" destId="{C6285F3B-7C6D-4E12-B60F-B505EE336A7F}" srcOrd="0" destOrd="0" presId="urn:microsoft.com/office/officeart/2005/8/layout/default"/>
    <dgm:cxn modelId="{03DEBD8A-DDF9-4052-B177-587D2D22DBE7}" type="presParOf" srcId="{158E2961-2CEC-450C-98E1-56F12D1E9678}" destId="{C6B26C2C-4A06-45B6-83E1-BF76123B4CA7}" srcOrd="1" destOrd="0" presId="urn:microsoft.com/office/officeart/2005/8/layout/default"/>
    <dgm:cxn modelId="{439A667F-B52A-4544-9433-B5344ECBEB2B}" type="presParOf" srcId="{158E2961-2CEC-450C-98E1-56F12D1E9678}" destId="{3E0E2966-FBF4-4649-9EF5-338D602565EF}" srcOrd="2" destOrd="0" presId="urn:microsoft.com/office/officeart/2005/8/layout/default"/>
    <dgm:cxn modelId="{DFE8BE81-5418-4145-B69E-E0E2D52ED4DA}" type="presParOf" srcId="{158E2961-2CEC-450C-98E1-56F12D1E9678}" destId="{0CDFBBE6-2AFB-42F4-970B-DBD408B6BA63}" srcOrd="3" destOrd="0" presId="urn:microsoft.com/office/officeart/2005/8/layout/default"/>
    <dgm:cxn modelId="{17B5A3EA-1DFA-4C7A-8789-896E16A5BFA5}" type="presParOf" srcId="{158E2961-2CEC-450C-98E1-56F12D1E9678}" destId="{AE1B26ED-37B8-40B5-B837-E8F0B771F78C}" srcOrd="4" destOrd="0" presId="urn:microsoft.com/office/officeart/2005/8/layout/default"/>
    <dgm:cxn modelId="{34F7B70E-7C09-438F-B576-B8EFBACBD97E}" type="presParOf" srcId="{158E2961-2CEC-450C-98E1-56F12D1E9678}" destId="{B015BAFB-EF44-494F-A0C6-FFD9FC777C6E}" srcOrd="5" destOrd="0" presId="urn:microsoft.com/office/officeart/2005/8/layout/default"/>
    <dgm:cxn modelId="{901FF047-94B9-41BD-84CA-9A6A59F6D9BB}" type="presParOf" srcId="{158E2961-2CEC-450C-98E1-56F12D1E9678}" destId="{F7E369C9-BF5A-45BB-8248-35C727D3C9D7}" srcOrd="6" destOrd="0" presId="urn:microsoft.com/office/officeart/2005/8/layout/default"/>
    <dgm:cxn modelId="{C417A7EF-CCDA-4C62-AE1D-B9AF9D9AAB02}" type="presParOf" srcId="{158E2961-2CEC-450C-98E1-56F12D1E9678}" destId="{A6402883-9B7C-42D8-BAB0-79F733BFF378}" srcOrd="7" destOrd="0" presId="urn:microsoft.com/office/officeart/2005/8/layout/default"/>
    <dgm:cxn modelId="{488FB93C-C4C8-4B56-9679-AF9A702E51EC}" type="presParOf" srcId="{158E2961-2CEC-450C-98E1-56F12D1E9678}" destId="{4E482164-DF90-44A5-8B47-1C26BABA36C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BE20E5-5BE8-4675-BE60-3CA7030145B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B15CBE-3D3D-404D-9E10-4E87E7703632}">
      <dgm:prSet phldrT="[Текст]"/>
      <dgm:spPr/>
      <dgm:t>
        <a:bodyPr/>
        <a:lstStyle/>
        <a:p>
          <a:r>
            <a:rPr lang="ru-RU" dirty="0" smtClean="0"/>
            <a:t>Отраженные признаки фактов содержатся на (в) материальном объекте (предмет, человек, документ). </a:t>
          </a:r>
          <a:endParaRPr lang="ru-RU" dirty="0"/>
        </a:p>
      </dgm:t>
    </dgm:pt>
    <dgm:pt modelId="{1BCB30A3-ECC3-4F94-874C-536679962C61}" type="parTrans" cxnId="{740E2DCB-A918-45D7-B4D8-7BEA3E8749EF}">
      <dgm:prSet/>
      <dgm:spPr/>
      <dgm:t>
        <a:bodyPr/>
        <a:lstStyle/>
        <a:p>
          <a:endParaRPr lang="ru-RU"/>
        </a:p>
      </dgm:t>
    </dgm:pt>
    <dgm:pt modelId="{6FB6C286-7F16-438E-95C1-00D067936EB1}" type="sibTrans" cxnId="{740E2DCB-A918-45D7-B4D8-7BEA3E8749EF}">
      <dgm:prSet/>
      <dgm:spPr/>
      <dgm:t>
        <a:bodyPr/>
        <a:lstStyle/>
        <a:p>
          <a:endParaRPr lang="ru-RU"/>
        </a:p>
      </dgm:t>
    </dgm:pt>
    <dgm:pt modelId="{E1CEA586-885A-4B86-93C4-50C28F04FC94}">
      <dgm:prSet phldrT="[Текст]"/>
      <dgm:spPr/>
      <dgm:t>
        <a:bodyPr/>
        <a:lstStyle/>
        <a:p>
          <a:r>
            <a:rPr lang="ru-RU" dirty="0" smtClean="0"/>
            <a:t>Информация воспринимается познающим непосредственно при помощи его органов чувств</a:t>
          </a:r>
          <a:endParaRPr lang="ru-RU" dirty="0"/>
        </a:p>
      </dgm:t>
    </dgm:pt>
    <dgm:pt modelId="{DA0DD34B-F5AA-47CD-B609-8D83F250C5CB}" type="parTrans" cxnId="{9EDB3135-42EE-4F1C-B87A-5F3179E8C468}">
      <dgm:prSet/>
      <dgm:spPr/>
      <dgm:t>
        <a:bodyPr/>
        <a:lstStyle/>
        <a:p>
          <a:endParaRPr lang="ru-RU"/>
        </a:p>
      </dgm:t>
    </dgm:pt>
    <dgm:pt modelId="{511B8ACB-8AB4-4B96-A36D-2A1B02D98538}" type="sibTrans" cxnId="{9EDB3135-42EE-4F1C-B87A-5F3179E8C468}">
      <dgm:prSet/>
      <dgm:spPr/>
      <dgm:t>
        <a:bodyPr/>
        <a:lstStyle/>
        <a:p>
          <a:endParaRPr lang="ru-RU"/>
        </a:p>
      </dgm:t>
    </dgm:pt>
    <dgm:pt modelId="{1AFEA1C5-F2C9-4393-87BC-C753CA90781F}">
      <dgm:prSet phldrT="[Текст]"/>
      <dgm:spPr/>
      <dgm:t>
        <a:bodyPr/>
        <a:lstStyle/>
        <a:p>
          <a:r>
            <a:rPr lang="ru-RU" dirty="0" smtClean="0"/>
            <a:t>Информация значима, относима, т. е. ценна и необходима субъекту, поскольку в результате отражения "несет" в себе сведения об исследуемом факте</a:t>
          </a:r>
          <a:endParaRPr lang="ru-RU" dirty="0"/>
        </a:p>
      </dgm:t>
    </dgm:pt>
    <dgm:pt modelId="{78BA962A-5263-4D1D-AA26-96C6B87C3120}" type="parTrans" cxnId="{7E03BDF5-D280-4329-9CE9-922AC86ABAD2}">
      <dgm:prSet/>
      <dgm:spPr/>
      <dgm:t>
        <a:bodyPr/>
        <a:lstStyle/>
        <a:p>
          <a:endParaRPr lang="ru-RU"/>
        </a:p>
      </dgm:t>
    </dgm:pt>
    <dgm:pt modelId="{DFA984A7-706D-4335-8D49-68A14E3ED2D8}" type="sibTrans" cxnId="{7E03BDF5-D280-4329-9CE9-922AC86ABAD2}">
      <dgm:prSet/>
      <dgm:spPr/>
      <dgm:t>
        <a:bodyPr/>
        <a:lstStyle/>
        <a:p>
          <a:endParaRPr lang="ru-RU"/>
        </a:p>
      </dgm:t>
    </dgm:pt>
    <dgm:pt modelId="{CB42B2A5-F91A-43DF-BE4A-BB4F9B080A1D}">
      <dgm:prSet phldrT="[Текст]"/>
      <dgm:spPr/>
      <dgm:t>
        <a:bodyPr/>
        <a:lstStyle/>
        <a:p>
          <a:r>
            <a:rPr lang="ru-RU" dirty="0" smtClean="0"/>
            <a:t>Информация закрепляется в знаковую форму (устную, письменную, кодированную и др.) и таким образом передается адресату.</a:t>
          </a:r>
          <a:endParaRPr lang="ru-RU" dirty="0"/>
        </a:p>
      </dgm:t>
    </dgm:pt>
    <dgm:pt modelId="{0802A2DF-8362-47B4-9DC8-BB0BE051C26B}" type="parTrans" cxnId="{CF2C25D4-4F9D-4702-9475-36889ECE71DE}">
      <dgm:prSet/>
      <dgm:spPr/>
      <dgm:t>
        <a:bodyPr/>
        <a:lstStyle/>
        <a:p>
          <a:endParaRPr lang="ru-RU"/>
        </a:p>
      </dgm:t>
    </dgm:pt>
    <dgm:pt modelId="{875FE463-8B69-4C04-9A94-CDBD24B848C2}" type="sibTrans" cxnId="{CF2C25D4-4F9D-4702-9475-36889ECE71DE}">
      <dgm:prSet/>
      <dgm:spPr/>
      <dgm:t>
        <a:bodyPr/>
        <a:lstStyle/>
        <a:p>
          <a:endParaRPr lang="ru-RU"/>
        </a:p>
      </dgm:t>
    </dgm:pt>
    <dgm:pt modelId="{1DB67DAE-1F9A-4339-9F54-5C77D753CA2F}">
      <dgm:prSet phldrT="[Текст]"/>
      <dgm:spPr/>
      <dgm:t>
        <a:bodyPr/>
        <a:lstStyle/>
        <a:p>
          <a:r>
            <a:rPr lang="ru-RU" dirty="0" smtClean="0"/>
            <a:t>Информация множественна. Каждое явление, событие отражается в разнообразных и многочисленных окружающих объектах. </a:t>
          </a:r>
          <a:endParaRPr lang="ru-RU" dirty="0"/>
        </a:p>
      </dgm:t>
    </dgm:pt>
    <dgm:pt modelId="{9B7F7328-BD84-4623-9E9C-3B323E86109F}" type="parTrans" cxnId="{220C6A34-1F0F-4A21-9DA0-00EA0A452C9E}">
      <dgm:prSet/>
      <dgm:spPr/>
      <dgm:t>
        <a:bodyPr/>
        <a:lstStyle/>
        <a:p>
          <a:endParaRPr lang="ru-RU"/>
        </a:p>
      </dgm:t>
    </dgm:pt>
    <dgm:pt modelId="{52284609-1D4C-4579-963E-6C79BE1D633B}" type="sibTrans" cxnId="{220C6A34-1F0F-4A21-9DA0-00EA0A452C9E}">
      <dgm:prSet/>
      <dgm:spPr/>
      <dgm:t>
        <a:bodyPr/>
        <a:lstStyle/>
        <a:p>
          <a:endParaRPr lang="ru-RU"/>
        </a:p>
      </dgm:t>
    </dgm:pt>
    <dgm:pt modelId="{44054265-1789-4976-8246-CE8AD3674EBF}">
      <dgm:prSet phldrT="[Текст]"/>
      <dgm:spPr/>
      <dgm:t>
        <a:bodyPr/>
        <a:lstStyle/>
        <a:p>
          <a:r>
            <a:rPr lang="ru-RU" dirty="0" smtClean="0"/>
            <a:t>Информация с различной степенью точности (истинности, достоверности) и полноты (достаточности) указывает на устанавливаемый факт. </a:t>
          </a:r>
          <a:endParaRPr lang="ru-RU" dirty="0"/>
        </a:p>
      </dgm:t>
    </dgm:pt>
    <dgm:pt modelId="{978C4D9F-1DEC-44F9-8B5B-A11B07F8C497}" type="parTrans" cxnId="{81C71529-BEB0-4C8B-987D-28274AE2AD68}">
      <dgm:prSet/>
      <dgm:spPr/>
      <dgm:t>
        <a:bodyPr/>
        <a:lstStyle/>
        <a:p>
          <a:endParaRPr lang="ru-RU"/>
        </a:p>
      </dgm:t>
    </dgm:pt>
    <dgm:pt modelId="{20BD72F2-881C-4775-BE04-C5EC157CB423}" type="sibTrans" cxnId="{81C71529-BEB0-4C8B-987D-28274AE2AD68}">
      <dgm:prSet/>
      <dgm:spPr/>
      <dgm:t>
        <a:bodyPr/>
        <a:lstStyle/>
        <a:p>
          <a:endParaRPr lang="ru-RU"/>
        </a:p>
      </dgm:t>
    </dgm:pt>
    <dgm:pt modelId="{0E4740C1-C54B-4E84-825A-5492034162AA}" type="pres">
      <dgm:prSet presAssocID="{58BE20E5-5BE8-4675-BE60-3CA7030145B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F9730A-C89C-49F2-B0FF-04F4657211A5}" type="pres">
      <dgm:prSet presAssocID="{9DB15CBE-3D3D-404D-9E10-4E87E770363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DB411-C9C4-4F5B-A3CF-A30CA405E3CB}" type="pres">
      <dgm:prSet presAssocID="{6FB6C286-7F16-438E-95C1-00D067936EB1}" presName="sibTrans" presStyleCnt="0"/>
      <dgm:spPr/>
    </dgm:pt>
    <dgm:pt modelId="{50F52C90-0F31-4C6F-A869-B77CC29D4A6E}" type="pres">
      <dgm:prSet presAssocID="{1DB67DAE-1F9A-4339-9F54-5C77D753CA2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2408B-3D4C-4577-903A-A7E665A9810D}" type="pres">
      <dgm:prSet presAssocID="{52284609-1D4C-4579-963E-6C79BE1D633B}" presName="sibTrans" presStyleCnt="0"/>
      <dgm:spPr/>
    </dgm:pt>
    <dgm:pt modelId="{71860F52-F4A9-4A7A-AF87-22412F3379E0}" type="pres">
      <dgm:prSet presAssocID="{44054265-1789-4976-8246-CE8AD3674EB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BC722-A62B-4135-8536-9D59E0FA06FD}" type="pres">
      <dgm:prSet presAssocID="{20BD72F2-881C-4775-BE04-C5EC157CB423}" presName="sibTrans" presStyleCnt="0"/>
      <dgm:spPr/>
    </dgm:pt>
    <dgm:pt modelId="{0E2BDA14-D139-4FC6-A505-57506DA0AAAC}" type="pres">
      <dgm:prSet presAssocID="{CB42B2A5-F91A-43DF-BE4A-BB4F9B080A1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394E6-12E1-4013-A3BD-7955F5A622B8}" type="pres">
      <dgm:prSet presAssocID="{875FE463-8B69-4C04-9A94-CDBD24B848C2}" presName="sibTrans" presStyleCnt="0"/>
      <dgm:spPr/>
    </dgm:pt>
    <dgm:pt modelId="{DF454FD1-2FAA-4EE4-A812-1630561C83C7}" type="pres">
      <dgm:prSet presAssocID="{E1CEA586-885A-4B86-93C4-50C28F04FC9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22BB1-D5F4-4683-BE29-8D42A04D6CBA}" type="pres">
      <dgm:prSet presAssocID="{511B8ACB-8AB4-4B96-A36D-2A1B02D98538}" presName="sibTrans" presStyleCnt="0"/>
      <dgm:spPr/>
    </dgm:pt>
    <dgm:pt modelId="{8D927384-BEC1-48D8-80D9-AC25BAB833CD}" type="pres">
      <dgm:prSet presAssocID="{1AFEA1C5-F2C9-4393-87BC-C753CA90781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03BDF5-D280-4329-9CE9-922AC86ABAD2}" srcId="{58BE20E5-5BE8-4675-BE60-3CA7030145B0}" destId="{1AFEA1C5-F2C9-4393-87BC-C753CA90781F}" srcOrd="5" destOrd="0" parTransId="{78BA962A-5263-4D1D-AA26-96C6B87C3120}" sibTransId="{DFA984A7-706D-4335-8D49-68A14E3ED2D8}"/>
    <dgm:cxn modelId="{740E2DCB-A918-45D7-B4D8-7BEA3E8749EF}" srcId="{58BE20E5-5BE8-4675-BE60-3CA7030145B0}" destId="{9DB15CBE-3D3D-404D-9E10-4E87E7703632}" srcOrd="0" destOrd="0" parTransId="{1BCB30A3-ECC3-4F94-874C-536679962C61}" sibTransId="{6FB6C286-7F16-438E-95C1-00D067936EB1}"/>
    <dgm:cxn modelId="{9EDB3135-42EE-4F1C-B87A-5F3179E8C468}" srcId="{58BE20E5-5BE8-4675-BE60-3CA7030145B0}" destId="{E1CEA586-885A-4B86-93C4-50C28F04FC94}" srcOrd="4" destOrd="0" parTransId="{DA0DD34B-F5AA-47CD-B609-8D83F250C5CB}" sibTransId="{511B8ACB-8AB4-4B96-A36D-2A1B02D98538}"/>
    <dgm:cxn modelId="{CD212881-FDD7-4F49-90DE-A66AD0368CA2}" type="presOf" srcId="{E1CEA586-885A-4B86-93C4-50C28F04FC94}" destId="{DF454FD1-2FAA-4EE4-A812-1630561C83C7}" srcOrd="0" destOrd="0" presId="urn:microsoft.com/office/officeart/2005/8/layout/default"/>
    <dgm:cxn modelId="{BD4B9313-5D50-417C-B287-987C6351C589}" type="presOf" srcId="{44054265-1789-4976-8246-CE8AD3674EBF}" destId="{71860F52-F4A9-4A7A-AF87-22412F3379E0}" srcOrd="0" destOrd="0" presId="urn:microsoft.com/office/officeart/2005/8/layout/default"/>
    <dgm:cxn modelId="{A7251A80-9099-44A1-AD0C-DB50C674698F}" type="presOf" srcId="{CB42B2A5-F91A-43DF-BE4A-BB4F9B080A1D}" destId="{0E2BDA14-D139-4FC6-A505-57506DA0AAAC}" srcOrd="0" destOrd="0" presId="urn:microsoft.com/office/officeart/2005/8/layout/default"/>
    <dgm:cxn modelId="{5ABCD865-A940-4DBC-9035-7F37C986BDE8}" type="presOf" srcId="{58BE20E5-5BE8-4675-BE60-3CA7030145B0}" destId="{0E4740C1-C54B-4E84-825A-5492034162AA}" srcOrd="0" destOrd="0" presId="urn:microsoft.com/office/officeart/2005/8/layout/default"/>
    <dgm:cxn modelId="{220C6A34-1F0F-4A21-9DA0-00EA0A452C9E}" srcId="{58BE20E5-5BE8-4675-BE60-3CA7030145B0}" destId="{1DB67DAE-1F9A-4339-9F54-5C77D753CA2F}" srcOrd="1" destOrd="0" parTransId="{9B7F7328-BD84-4623-9E9C-3B323E86109F}" sibTransId="{52284609-1D4C-4579-963E-6C79BE1D633B}"/>
    <dgm:cxn modelId="{725126E7-2CBD-4202-82C6-7D385448FC90}" type="presOf" srcId="{1AFEA1C5-F2C9-4393-87BC-C753CA90781F}" destId="{8D927384-BEC1-48D8-80D9-AC25BAB833CD}" srcOrd="0" destOrd="0" presId="urn:microsoft.com/office/officeart/2005/8/layout/default"/>
    <dgm:cxn modelId="{CF2C25D4-4F9D-4702-9475-36889ECE71DE}" srcId="{58BE20E5-5BE8-4675-BE60-3CA7030145B0}" destId="{CB42B2A5-F91A-43DF-BE4A-BB4F9B080A1D}" srcOrd="3" destOrd="0" parTransId="{0802A2DF-8362-47B4-9DC8-BB0BE051C26B}" sibTransId="{875FE463-8B69-4C04-9A94-CDBD24B848C2}"/>
    <dgm:cxn modelId="{62FCBED4-EF86-46E8-A6FD-F5CD41BF20AB}" type="presOf" srcId="{1DB67DAE-1F9A-4339-9F54-5C77D753CA2F}" destId="{50F52C90-0F31-4C6F-A869-B77CC29D4A6E}" srcOrd="0" destOrd="0" presId="urn:microsoft.com/office/officeart/2005/8/layout/default"/>
    <dgm:cxn modelId="{862C2115-F5B2-453C-ADB0-EA50EA9A84D4}" type="presOf" srcId="{9DB15CBE-3D3D-404D-9E10-4E87E7703632}" destId="{3BF9730A-C89C-49F2-B0FF-04F4657211A5}" srcOrd="0" destOrd="0" presId="urn:microsoft.com/office/officeart/2005/8/layout/default"/>
    <dgm:cxn modelId="{81C71529-BEB0-4C8B-987D-28274AE2AD68}" srcId="{58BE20E5-5BE8-4675-BE60-3CA7030145B0}" destId="{44054265-1789-4976-8246-CE8AD3674EBF}" srcOrd="2" destOrd="0" parTransId="{978C4D9F-1DEC-44F9-8B5B-A11B07F8C497}" sibTransId="{20BD72F2-881C-4775-BE04-C5EC157CB423}"/>
    <dgm:cxn modelId="{DD7AF50F-5EE4-4DBF-937C-F5EBF704CF66}" type="presParOf" srcId="{0E4740C1-C54B-4E84-825A-5492034162AA}" destId="{3BF9730A-C89C-49F2-B0FF-04F4657211A5}" srcOrd="0" destOrd="0" presId="urn:microsoft.com/office/officeart/2005/8/layout/default"/>
    <dgm:cxn modelId="{71D750EB-8D71-4CA1-A734-5566AF8BC8D0}" type="presParOf" srcId="{0E4740C1-C54B-4E84-825A-5492034162AA}" destId="{1DEDB411-C9C4-4F5B-A3CF-A30CA405E3CB}" srcOrd="1" destOrd="0" presId="urn:microsoft.com/office/officeart/2005/8/layout/default"/>
    <dgm:cxn modelId="{F395E309-A844-4CD6-8F4C-9DBA89F03A28}" type="presParOf" srcId="{0E4740C1-C54B-4E84-825A-5492034162AA}" destId="{50F52C90-0F31-4C6F-A869-B77CC29D4A6E}" srcOrd="2" destOrd="0" presId="urn:microsoft.com/office/officeart/2005/8/layout/default"/>
    <dgm:cxn modelId="{1EE52266-AE6B-4D78-B462-1261A29EBA5D}" type="presParOf" srcId="{0E4740C1-C54B-4E84-825A-5492034162AA}" destId="{5C82408B-3D4C-4577-903A-A7E665A9810D}" srcOrd="3" destOrd="0" presId="urn:microsoft.com/office/officeart/2005/8/layout/default"/>
    <dgm:cxn modelId="{00930AC5-4843-4A78-81C0-74EA8DD1F1D4}" type="presParOf" srcId="{0E4740C1-C54B-4E84-825A-5492034162AA}" destId="{71860F52-F4A9-4A7A-AF87-22412F3379E0}" srcOrd="4" destOrd="0" presId="urn:microsoft.com/office/officeart/2005/8/layout/default"/>
    <dgm:cxn modelId="{9BFBF8B4-DEBE-4A2A-8D82-EC22A812CB7B}" type="presParOf" srcId="{0E4740C1-C54B-4E84-825A-5492034162AA}" destId="{BFDBC722-A62B-4135-8536-9D59E0FA06FD}" srcOrd="5" destOrd="0" presId="urn:microsoft.com/office/officeart/2005/8/layout/default"/>
    <dgm:cxn modelId="{27BD1E38-6C3B-4026-A740-4457DD6B7631}" type="presParOf" srcId="{0E4740C1-C54B-4E84-825A-5492034162AA}" destId="{0E2BDA14-D139-4FC6-A505-57506DA0AAAC}" srcOrd="6" destOrd="0" presId="urn:microsoft.com/office/officeart/2005/8/layout/default"/>
    <dgm:cxn modelId="{A6CB49E8-7A45-4071-948C-B70AB1B1A9E5}" type="presParOf" srcId="{0E4740C1-C54B-4E84-825A-5492034162AA}" destId="{16C394E6-12E1-4013-A3BD-7955F5A622B8}" srcOrd="7" destOrd="0" presId="urn:microsoft.com/office/officeart/2005/8/layout/default"/>
    <dgm:cxn modelId="{346D25B4-22A0-4633-9B39-1AADE6BC2388}" type="presParOf" srcId="{0E4740C1-C54B-4E84-825A-5492034162AA}" destId="{DF454FD1-2FAA-4EE4-A812-1630561C83C7}" srcOrd="8" destOrd="0" presId="urn:microsoft.com/office/officeart/2005/8/layout/default"/>
    <dgm:cxn modelId="{F7013698-53A3-482B-B224-B9510D860FB4}" type="presParOf" srcId="{0E4740C1-C54B-4E84-825A-5492034162AA}" destId="{56122BB1-D5F4-4683-BE29-8D42A04D6CBA}" srcOrd="9" destOrd="0" presId="urn:microsoft.com/office/officeart/2005/8/layout/default"/>
    <dgm:cxn modelId="{24057540-58DC-49C5-AD5A-F35F136C70CB}" type="presParOf" srcId="{0E4740C1-C54B-4E84-825A-5492034162AA}" destId="{8D927384-BEC1-48D8-80D9-AC25BAB833C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81FA2C-3D8B-4D9D-AA92-859E7D494BD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CB1B5A-6A94-430B-9D2F-B03E9428B0ED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Знание идеально. Оно есть мыслительный образ факта, приобретенный в результате умственной деятельности познающего. </a:t>
          </a:r>
          <a:endParaRPr lang="ru-RU" dirty="0"/>
        </a:p>
      </dgm:t>
    </dgm:pt>
    <dgm:pt modelId="{EE5D8DE6-5C1F-4D6B-8035-9D86D1149F6C}" type="parTrans" cxnId="{C80682C4-211A-4A1B-907A-F1AD080C85B8}">
      <dgm:prSet/>
      <dgm:spPr/>
      <dgm:t>
        <a:bodyPr/>
        <a:lstStyle/>
        <a:p>
          <a:endParaRPr lang="ru-RU"/>
        </a:p>
      </dgm:t>
    </dgm:pt>
    <dgm:pt modelId="{8C1E0C4F-2473-4774-906B-DF5D52FFC04C}" type="sibTrans" cxnId="{C80682C4-211A-4A1B-907A-F1AD080C85B8}">
      <dgm:prSet/>
      <dgm:spPr/>
      <dgm:t>
        <a:bodyPr/>
        <a:lstStyle/>
        <a:p>
          <a:endParaRPr lang="ru-RU"/>
        </a:p>
      </dgm:t>
    </dgm:pt>
    <dgm:pt modelId="{D2A247F3-ADFC-41B2-85F5-F414AA3D586C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Знание отражает в сознании субъекта не только природное, естественное бытие (онтологию) факта, но и его ценность для человека (аксиологию). </a:t>
          </a:r>
          <a:endParaRPr lang="ru-RU" dirty="0"/>
        </a:p>
      </dgm:t>
    </dgm:pt>
    <dgm:pt modelId="{B79CFE20-9E7B-4611-86A6-F1BAF5EB279A}" type="parTrans" cxnId="{B00C2FF4-0A43-4EF6-B3D0-D32A2A4A2A02}">
      <dgm:prSet/>
      <dgm:spPr/>
      <dgm:t>
        <a:bodyPr/>
        <a:lstStyle/>
        <a:p>
          <a:endParaRPr lang="ru-RU"/>
        </a:p>
      </dgm:t>
    </dgm:pt>
    <dgm:pt modelId="{C246A82B-79F7-4121-A56F-A419FC031D35}" type="sibTrans" cxnId="{B00C2FF4-0A43-4EF6-B3D0-D32A2A4A2A02}">
      <dgm:prSet/>
      <dgm:spPr/>
      <dgm:t>
        <a:bodyPr/>
        <a:lstStyle/>
        <a:p>
          <a:endParaRPr lang="ru-RU"/>
        </a:p>
      </dgm:t>
    </dgm:pt>
    <dgm:pt modelId="{0FAEC891-1FAD-426C-849B-68B21EE2EDBC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Знание субъективно, ибо оно всегда выступает как продукт деятельности конкретного субъекта познания.</a:t>
          </a:r>
          <a:endParaRPr lang="ru-RU" dirty="0"/>
        </a:p>
      </dgm:t>
    </dgm:pt>
    <dgm:pt modelId="{CDBA3267-869B-412C-9A32-1A56BFBF4ACD}" type="parTrans" cxnId="{C168296F-2AE2-4F13-8D69-897570F285A0}">
      <dgm:prSet/>
      <dgm:spPr/>
      <dgm:t>
        <a:bodyPr/>
        <a:lstStyle/>
        <a:p>
          <a:endParaRPr lang="ru-RU"/>
        </a:p>
      </dgm:t>
    </dgm:pt>
    <dgm:pt modelId="{2F4DE05B-FAFA-4C9F-8C82-5A2B11B2C7B5}" type="sibTrans" cxnId="{C168296F-2AE2-4F13-8D69-897570F285A0}">
      <dgm:prSet/>
      <dgm:spPr/>
      <dgm:t>
        <a:bodyPr/>
        <a:lstStyle/>
        <a:p>
          <a:endParaRPr lang="ru-RU"/>
        </a:p>
      </dgm:t>
    </dgm:pt>
    <dgm:pt modelId="{5F57588F-E084-426B-B762-51352B5A7BC4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Знание истинно или неистинно. Результат познавательной деятельности человека может соответствовать действительности и в этом случае будет истинным. Если же по тем или иным причинам познающий приобрел ошибочное знание, то оно является неистинным</a:t>
          </a:r>
          <a:endParaRPr lang="ru-RU" dirty="0"/>
        </a:p>
      </dgm:t>
    </dgm:pt>
    <dgm:pt modelId="{A3979755-8BCD-4D67-A9D2-3E600D15A1EE}" type="parTrans" cxnId="{81D74378-7A4D-4EEB-815D-80EA8340DA77}">
      <dgm:prSet/>
      <dgm:spPr/>
      <dgm:t>
        <a:bodyPr/>
        <a:lstStyle/>
        <a:p>
          <a:endParaRPr lang="ru-RU"/>
        </a:p>
      </dgm:t>
    </dgm:pt>
    <dgm:pt modelId="{BE625BE9-F64D-47F0-B79C-023B24B01423}" type="sibTrans" cxnId="{81D74378-7A4D-4EEB-815D-80EA8340DA77}">
      <dgm:prSet/>
      <dgm:spPr/>
      <dgm:t>
        <a:bodyPr/>
        <a:lstStyle/>
        <a:p>
          <a:endParaRPr lang="ru-RU"/>
        </a:p>
      </dgm:t>
    </dgm:pt>
    <dgm:pt modelId="{AC3E4359-8F08-48CF-B23A-F51DB87CCBF3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smtClean="0"/>
            <a:t>Знание полно или неполно отражает исследуемый факт. Если истинность характеризует качественную, то полнота — количественную сторону знания. Практическая деятельность субъекта зависит как от истинности, так и от полноты знания. </a:t>
          </a:r>
          <a:endParaRPr lang="ru-RU" dirty="0"/>
        </a:p>
      </dgm:t>
    </dgm:pt>
    <dgm:pt modelId="{6C1E564F-5970-4E88-9C87-C495EF2F1833}" type="parTrans" cxnId="{6F14EB31-0073-4C40-A4B2-4DFA90F809E8}">
      <dgm:prSet/>
      <dgm:spPr/>
      <dgm:t>
        <a:bodyPr/>
        <a:lstStyle/>
        <a:p>
          <a:endParaRPr lang="ru-RU"/>
        </a:p>
      </dgm:t>
    </dgm:pt>
    <dgm:pt modelId="{8D901E06-0C78-4A5E-94BB-983BB4394824}" type="sibTrans" cxnId="{6F14EB31-0073-4C40-A4B2-4DFA90F809E8}">
      <dgm:prSet/>
      <dgm:spPr/>
      <dgm:t>
        <a:bodyPr/>
        <a:lstStyle/>
        <a:p>
          <a:endParaRPr lang="ru-RU"/>
        </a:p>
      </dgm:t>
    </dgm:pt>
    <dgm:pt modelId="{5BBF51D9-3908-4D12-9036-63B70E266924}" type="pres">
      <dgm:prSet presAssocID="{CF81FA2C-3D8B-4D9D-AA92-859E7D494B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D28E1D-1B26-4CAB-A1F9-4E37B30926B4}" type="pres">
      <dgm:prSet presAssocID="{A9CB1B5A-6A94-430B-9D2F-B03E9428B0ED}" presName="node" presStyleLbl="node1" presStyleIdx="0" presStyleCnt="5" custLinFactNeighborY="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BDA26-084C-485E-A1C1-A40186D98669}" type="pres">
      <dgm:prSet presAssocID="{8C1E0C4F-2473-4774-906B-DF5D52FFC04C}" presName="sibTrans" presStyleCnt="0"/>
      <dgm:spPr/>
    </dgm:pt>
    <dgm:pt modelId="{ACC12B5C-6009-44E9-8C96-88033D2DE378}" type="pres">
      <dgm:prSet presAssocID="{0FAEC891-1FAD-426C-849B-68B21EE2EDB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5FB51-830B-4E37-A4D0-963A71C865FE}" type="pres">
      <dgm:prSet presAssocID="{2F4DE05B-FAFA-4C9F-8C82-5A2B11B2C7B5}" presName="sibTrans" presStyleCnt="0"/>
      <dgm:spPr/>
    </dgm:pt>
    <dgm:pt modelId="{AA8C7569-DAA2-41A5-B935-AC54DAC32BC0}" type="pres">
      <dgm:prSet presAssocID="{D2A247F3-ADFC-41B2-85F5-F414AA3D586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53652-B4E7-4114-888C-02677DD8EF06}" type="pres">
      <dgm:prSet presAssocID="{C246A82B-79F7-4121-A56F-A419FC031D35}" presName="sibTrans" presStyleCnt="0"/>
      <dgm:spPr/>
    </dgm:pt>
    <dgm:pt modelId="{9E6309A0-1540-4BB4-9684-BEC9DB753825}" type="pres">
      <dgm:prSet presAssocID="{5F57588F-E084-426B-B762-51352B5A7BC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9EC51-DCE2-48B2-BB0E-E96CCA322566}" type="pres">
      <dgm:prSet presAssocID="{BE625BE9-F64D-47F0-B79C-023B24B01423}" presName="sibTrans" presStyleCnt="0"/>
      <dgm:spPr/>
    </dgm:pt>
    <dgm:pt modelId="{1E67E985-EA62-46BD-8441-990273036DD8}" type="pres">
      <dgm:prSet presAssocID="{AC3E4359-8F08-48CF-B23A-F51DB87CCBF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D6CBBE-1965-4F49-A0DA-1F15B42092AD}" type="presOf" srcId="{A9CB1B5A-6A94-430B-9D2F-B03E9428B0ED}" destId="{D3D28E1D-1B26-4CAB-A1F9-4E37B30926B4}" srcOrd="0" destOrd="0" presId="urn:microsoft.com/office/officeart/2005/8/layout/default"/>
    <dgm:cxn modelId="{B6A2109E-ECC1-45A9-B503-70DBC7EE0EB4}" type="presOf" srcId="{D2A247F3-ADFC-41B2-85F5-F414AA3D586C}" destId="{AA8C7569-DAA2-41A5-B935-AC54DAC32BC0}" srcOrd="0" destOrd="0" presId="urn:microsoft.com/office/officeart/2005/8/layout/default"/>
    <dgm:cxn modelId="{6F14EB31-0073-4C40-A4B2-4DFA90F809E8}" srcId="{CF81FA2C-3D8B-4D9D-AA92-859E7D494BDA}" destId="{AC3E4359-8F08-48CF-B23A-F51DB87CCBF3}" srcOrd="4" destOrd="0" parTransId="{6C1E564F-5970-4E88-9C87-C495EF2F1833}" sibTransId="{8D901E06-0C78-4A5E-94BB-983BB4394824}"/>
    <dgm:cxn modelId="{2EF74306-BA7B-4B19-8AAB-0C9D102EC1CB}" type="presOf" srcId="{CF81FA2C-3D8B-4D9D-AA92-859E7D494BDA}" destId="{5BBF51D9-3908-4D12-9036-63B70E266924}" srcOrd="0" destOrd="0" presId="urn:microsoft.com/office/officeart/2005/8/layout/default"/>
    <dgm:cxn modelId="{C168296F-2AE2-4F13-8D69-897570F285A0}" srcId="{CF81FA2C-3D8B-4D9D-AA92-859E7D494BDA}" destId="{0FAEC891-1FAD-426C-849B-68B21EE2EDBC}" srcOrd="1" destOrd="0" parTransId="{CDBA3267-869B-412C-9A32-1A56BFBF4ACD}" sibTransId="{2F4DE05B-FAFA-4C9F-8C82-5A2B11B2C7B5}"/>
    <dgm:cxn modelId="{A6245229-220D-4A9D-BFD3-2781573D9B21}" type="presOf" srcId="{0FAEC891-1FAD-426C-849B-68B21EE2EDBC}" destId="{ACC12B5C-6009-44E9-8C96-88033D2DE378}" srcOrd="0" destOrd="0" presId="urn:microsoft.com/office/officeart/2005/8/layout/default"/>
    <dgm:cxn modelId="{81D74378-7A4D-4EEB-815D-80EA8340DA77}" srcId="{CF81FA2C-3D8B-4D9D-AA92-859E7D494BDA}" destId="{5F57588F-E084-426B-B762-51352B5A7BC4}" srcOrd="3" destOrd="0" parTransId="{A3979755-8BCD-4D67-A9D2-3E600D15A1EE}" sibTransId="{BE625BE9-F64D-47F0-B79C-023B24B01423}"/>
    <dgm:cxn modelId="{2597DA4D-A2F2-4935-B893-8F66681B68D7}" type="presOf" srcId="{AC3E4359-8F08-48CF-B23A-F51DB87CCBF3}" destId="{1E67E985-EA62-46BD-8441-990273036DD8}" srcOrd="0" destOrd="0" presId="urn:microsoft.com/office/officeart/2005/8/layout/default"/>
    <dgm:cxn modelId="{E7902B3D-7D06-4C4E-ACB4-91AFB0E13090}" type="presOf" srcId="{5F57588F-E084-426B-B762-51352B5A7BC4}" destId="{9E6309A0-1540-4BB4-9684-BEC9DB753825}" srcOrd="0" destOrd="0" presId="urn:microsoft.com/office/officeart/2005/8/layout/default"/>
    <dgm:cxn modelId="{B00C2FF4-0A43-4EF6-B3D0-D32A2A4A2A02}" srcId="{CF81FA2C-3D8B-4D9D-AA92-859E7D494BDA}" destId="{D2A247F3-ADFC-41B2-85F5-F414AA3D586C}" srcOrd="2" destOrd="0" parTransId="{B79CFE20-9E7B-4611-86A6-F1BAF5EB279A}" sibTransId="{C246A82B-79F7-4121-A56F-A419FC031D35}"/>
    <dgm:cxn modelId="{C80682C4-211A-4A1B-907A-F1AD080C85B8}" srcId="{CF81FA2C-3D8B-4D9D-AA92-859E7D494BDA}" destId="{A9CB1B5A-6A94-430B-9D2F-B03E9428B0ED}" srcOrd="0" destOrd="0" parTransId="{EE5D8DE6-5C1F-4D6B-8035-9D86D1149F6C}" sibTransId="{8C1E0C4F-2473-4774-906B-DF5D52FFC04C}"/>
    <dgm:cxn modelId="{37F825E3-E609-47D3-9802-DD32D506CC1B}" type="presParOf" srcId="{5BBF51D9-3908-4D12-9036-63B70E266924}" destId="{D3D28E1D-1B26-4CAB-A1F9-4E37B30926B4}" srcOrd="0" destOrd="0" presId="urn:microsoft.com/office/officeart/2005/8/layout/default"/>
    <dgm:cxn modelId="{5C33A19B-E1BD-46AA-8948-1A3A3EBBE6D8}" type="presParOf" srcId="{5BBF51D9-3908-4D12-9036-63B70E266924}" destId="{A7DBDA26-084C-485E-A1C1-A40186D98669}" srcOrd="1" destOrd="0" presId="urn:microsoft.com/office/officeart/2005/8/layout/default"/>
    <dgm:cxn modelId="{CB526EB3-1143-4D09-B7DB-02D582D0FC80}" type="presParOf" srcId="{5BBF51D9-3908-4D12-9036-63B70E266924}" destId="{ACC12B5C-6009-44E9-8C96-88033D2DE378}" srcOrd="2" destOrd="0" presId="urn:microsoft.com/office/officeart/2005/8/layout/default"/>
    <dgm:cxn modelId="{AD31E6EC-0633-4B15-BACB-080C0E4A61A2}" type="presParOf" srcId="{5BBF51D9-3908-4D12-9036-63B70E266924}" destId="{DB15FB51-830B-4E37-A4D0-963A71C865FE}" srcOrd="3" destOrd="0" presId="urn:microsoft.com/office/officeart/2005/8/layout/default"/>
    <dgm:cxn modelId="{6768EB12-083E-4C3C-BB2B-0B33F94F6DBA}" type="presParOf" srcId="{5BBF51D9-3908-4D12-9036-63B70E266924}" destId="{AA8C7569-DAA2-41A5-B935-AC54DAC32BC0}" srcOrd="4" destOrd="0" presId="urn:microsoft.com/office/officeart/2005/8/layout/default"/>
    <dgm:cxn modelId="{5432A71B-756F-4D2D-8213-433D5D2B3090}" type="presParOf" srcId="{5BBF51D9-3908-4D12-9036-63B70E266924}" destId="{70053652-B4E7-4114-888C-02677DD8EF06}" srcOrd="5" destOrd="0" presId="urn:microsoft.com/office/officeart/2005/8/layout/default"/>
    <dgm:cxn modelId="{6F1860DB-8D79-47E5-9172-9ED17592EAE7}" type="presParOf" srcId="{5BBF51D9-3908-4D12-9036-63B70E266924}" destId="{9E6309A0-1540-4BB4-9684-BEC9DB753825}" srcOrd="6" destOrd="0" presId="urn:microsoft.com/office/officeart/2005/8/layout/default"/>
    <dgm:cxn modelId="{3508AC92-3029-497A-B405-F6D4DDA8CD6E}" type="presParOf" srcId="{5BBF51D9-3908-4D12-9036-63B70E266924}" destId="{E499EC51-DCE2-48B2-BB0E-E96CCA322566}" srcOrd="7" destOrd="0" presId="urn:microsoft.com/office/officeart/2005/8/layout/default"/>
    <dgm:cxn modelId="{9EAB7FFF-D438-4DAA-97EA-517FF8AD476F}" type="presParOf" srcId="{5BBF51D9-3908-4D12-9036-63B70E266924}" destId="{1E67E985-EA62-46BD-8441-990273036DD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1EEA4-A7CB-47F9-BE16-8E9B6BA8A0CB}">
      <dsp:nvSpPr>
        <dsp:cNvPr id="0" name=""/>
        <dsp:cNvSpPr/>
      </dsp:nvSpPr>
      <dsp:spPr>
        <a:xfrm>
          <a:off x="0" y="1005807"/>
          <a:ext cx="3163256" cy="189795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факт</a:t>
          </a:r>
          <a:endParaRPr lang="ru-RU" sz="4100" kern="1200" dirty="0"/>
        </a:p>
      </dsp:txBody>
      <dsp:txXfrm>
        <a:off x="0" y="1005807"/>
        <a:ext cx="3163256" cy="1897954"/>
      </dsp:txXfrm>
    </dsp:sp>
    <dsp:sp modelId="{74798A95-1360-43DE-854A-00A275518841}">
      <dsp:nvSpPr>
        <dsp:cNvPr id="0" name=""/>
        <dsp:cNvSpPr/>
      </dsp:nvSpPr>
      <dsp:spPr>
        <a:xfrm>
          <a:off x="3479582" y="1005807"/>
          <a:ext cx="3163256" cy="189795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информация</a:t>
          </a:r>
          <a:endParaRPr lang="ru-RU" sz="4100" kern="1200" dirty="0"/>
        </a:p>
      </dsp:txBody>
      <dsp:txXfrm>
        <a:off x="3479582" y="1005807"/>
        <a:ext cx="3163256" cy="1897954"/>
      </dsp:txXfrm>
    </dsp:sp>
    <dsp:sp modelId="{387E6FFE-DB39-4F65-B985-E6B181F4358B}">
      <dsp:nvSpPr>
        <dsp:cNvPr id="0" name=""/>
        <dsp:cNvSpPr/>
      </dsp:nvSpPr>
      <dsp:spPr>
        <a:xfrm>
          <a:off x="6959165" y="1005807"/>
          <a:ext cx="3163256" cy="189795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знания</a:t>
          </a:r>
          <a:endParaRPr lang="ru-RU" sz="4100" kern="1200" dirty="0"/>
        </a:p>
      </dsp:txBody>
      <dsp:txXfrm>
        <a:off x="6959165" y="1005807"/>
        <a:ext cx="3163256" cy="1897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85F3B-7C6D-4E12-B60F-B505EE336A7F}">
      <dsp:nvSpPr>
        <dsp:cNvPr id="0" name=""/>
        <dsp:cNvSpPr/>
      </dsp:nvSpPr>
      <dsp:spPr>
        <a:xfrm>
          <a:off x="0" y="43391"/>
          <a:ext cx="2984499" cy="1790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Единичность</a:t>
          </a:r>
          <a:endParaRPr lang="ru-RU" sz="2700" kern="1200" dirty="0"/>
        </a:p>
      </dsp:txBody>
      <dsp:txXfrm>
        <a:off x="0" y="43391"/>
        <a:ext cx="2984499" cy="1790700"/>
      </dsp:txXfrm>
    </dsp:sp>
    <dsp:sp modelId="{3E0E2966-FBF4-4649-9EF5-338D602565EF}">
      <dsp:nvSpPr>
        <dsp:cNvPr id="0" name=""/>
        <dsp:cNvSpPr/>
      </dsp:nvSpPr>
      <dsp:spPr>
        <a:xfrm>
          <a:off x="3273429" y="62444"/>
          <a:ext cx="2984499" cy="1790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Объективность</a:t>
          </a:r>
          <a:endParaRPr lang="ru-RU" sz="2700" kern="1200" dirty="0"/>
        </a:p>
      </dsp:txBody>
      <dsp:txXfrm>
        <a:off x="3273429" y="62444"/>
        <a:ext cx="2984499" cy="1790700"/>
      </dsp:txXfrm>
    </dsp:sp>
    <dsp:sp modelId="{AE1B26ED-37B8-40B5-B837-E8F0B771F78C}">
      <dsp:nvSpPr>
        <dsp:cNvPr id="0" name=""/>
        <dsp:cNvSpPr/>
      </dsp:nvSpPr>
      <dsp:spPr>
        <a:xfrm>
          <a:off x="6565899" y="43391"/>
          <a:ext cx="2984499" cy="1790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Природность</a:t>
          </a:r>
          <a:endParaRPr lang="ru-RU" sz="2700" kern="1200" dirty="0"/>
        </a:p>
      </dsp:txBody>
      <dsp:txXfrm>
        <a:off x="6565899" y="43391"/>
        <a:ext cx="2984499" cy="1790700"/>
      </dsp:txXfrm>
    </dsp:sp>
    <dsp:sp modelId="{F7E369C9-BF5A-45BB-8248-35C727D3C9D7}">
      <dsp:nvSpPr>
        <dsp:cNvPr id="0" name=""/>
        <dsp:cNvSpPr/>
      </dsp:nvSpPr>
      <dsp:spPr>
        <a:xfrm>
          <a:off x="1641475" y="2132541"/>
          <a:ext cx="2984499" cy="1790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Опосредованность</a:t>
          </a:r>
          <a:endParaRPr lang="ru-RU" sz="2700" kern="1200" dirty="0"/>
        </a:p>
      </dsp:txBody>
      <dsp:txXfrm>
        <a:off x="1641475" y="2132541"/>
        <a:ext cx="2984499" cy="1790700"/>
      </dsp:txXfrm>
    </dsp:sp>
    <dsp:sp modelId="{4E482164-DF90-44A5-8B47-1C26BABA36C7}">
      <dsp:nvSpPr>
        <dsp:cNvPr id="0" name=""/>
        <dsp:cNvSpPr/>
      </dsp:nvSpPr>
      <dsp:spPr>
        <a:xfrm>
          <a:off x="4924425" y="2132541"/>
          <a:ext cx="2984499" cy="1790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Значимость</a:t>
          </a:r>
          <a:endParaRPr lang="ru-RU" sz="2700" kern="1200" dirty="0"/>
        </a:p>
      </dsp:txBody>
      <dsp:txXfrm>
        <a:off x="4924425" y="2132541"/>
        <a:ext cx="2984499" cy="1790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9730A-C89C-49F2-B0FF-04F4657211A5}">
      <dsp:nvSpPr>
        <dsp:cNvPr id="0" name=""/>
        <dsp:cNvSpPr/>
      </dsp:nvSpPr>
      <dsp:spPr>
        <a:xfrm>
          <a:off x="0" y="258365"/>
          <a:ext cx="3595687" cy="215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Отраженные признаки фактов содержатся на (в) материальном объекте (предмет, человек, документ). </a:t>
          </a:r>
          <a:endParaRPr lang="ru-RU" sz="2000" kern="1200" dirty="0"/>
        </a:p>
      </dsp:txBody>
      <dsp:txXfrm>
        <a:off x="0" y="258365"/>
        <a:ext cx="3595687" cy="2157412"/>
      </dsp:txXfrm>
    </dsp:sp>
    <dsp:sp modelId="{50F52C90-0F31-4C6F-A869-B77CC29D4A6E}">
      <dsp:nvSpPr>
        <dsp:cNvPr id="0" name=""/>
        <dsp:cNvSpPr/>
      </dsp:nvSpPr>
      <dsp:spPr>
        <a:xfrm>
          <a:off x="3955256" y="258365"/>
          <a:ext cx="3595687" cy="215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Информация множественна. Каждое явление, событие отражается в разнообразных и многочисленных окружающих объектах. </a:t>
          </a:r>
          <a:endParaRPr lang="ru-RU" sz="2000" kern="1200" dirty="0"/>
        </a:p>
      </dsp:txBody>
      <dsp:txXfrm>
        <a:off x="3955256" y="258365"/>
        <a:ext cx="3595687" cy="2157412"/>
      </dsp:txXfrm>
    </dsp:sp>
    <dsp:sp modelId="{71860F52-F4A9-4A7A-AF87-22412F3379E0}">
      <dsp:nvSpPr>
        <dsp:cNvPr id="0" name=""/>
        <dsp:cNvSpPr/>
      </dsp:nvSpPr>
      <dsp:spPr>
        <a:xfrm>
          <a:off x="7910512" y="258365"/>
          <a:ext cx="3595687" cy="215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Информация с различной степенью точности (истинности, достоверности) и полноты (достаточности) указывает на устанавливаемый факт. </a:t>
          </a:r>
          <a:endParaRPr lang="ru-RU" sz="2000" kern="1200" dirty="0"/>
        </a:p>
      </dsp:txBody>
      <dsp:txXfrm>
        <a:off x="7910512" y="258365"/>
        <a:ext cx="3595687" cy="2157412"/>
      </dsp:txXfrm>
    </dsp:sp>
    <dsp:sp modelId="{0E2BDA14-D139-4FC6-A505-57506DA0AAAC}">
      <dsp:nvSpPr>
        <dsp:cNvPr id="0" name=""/>
        <dsp:cNvSpPr/>
      </dsp:nvSpPr>
      <dsp:spPr>
        <a:xfrm>
          <a:off x="0" y="2775346"/>
          <a:ext cx="3595687" cy="215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Информация закрепляется в знаковую форму (устную, письменную, кодированную и др.) и таким образом передается адресату.</a:t>
          </a:r>
          <a:endParaRPr lang="ru-RU" sz="2000" kern="1200" dirty="0"/>
        </a:p>
      </dsp:txBody>
      <dsp:txXfrm>
        <a:off x="0" y="2775346"/>
        <a:ext cx="3595687" cy="2157412"/>
      </dsp:txXfrm>
    </dsp:sp>
    <dsp:sp modelId="{DF454FD1-2FAA-4EE4-A812-1630561C83C7}">
      <dsp:nvSpPr>
        <dsp:cNvPr id="0" name=""/>
        <dsp:cNvSpPr/>
      </dsp:nvSpPr>
      <dsp:spPr>
        <a:xfrm>
          <a:off x="3955256" y="2775346"/>
          <a:ext cx="3595687" cy="215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Информация воспринимается познающим непосредственно при помощи его органов чувств</a:t>
          </a:r>
          <a:endParaRPr lang="ru-RU" sz="2000" kern="1200" dirty="0"/>
        </a:p>
      </dsp:txBody>
      <dsp:txXfrm>
        <a:off x="3955256" y="2775346"/>
        <a:ext cx="3595687" cy="2157412"/>
      </dsp:txXfrm>
    </dsp:sp>
    <dsp:sp modelId="{8D927384-BEC1-48D8-80D9-AC25BAB833CD}">
      <dsp:nvSpPr>
        <dsp:cNvPr id="0" name=""/>
        <dsp:cNvSpPr/>
      </dsp:nvSpPr>
      <dsp:spPr>
        <a:xfrm>
          <a:off x="7910512" y="2775346"/>
          <a:ext cx="3595687" cy="215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Информация значима, относима, т. е. ценна и необходима субъекту, поскольку в результате отражения "несет" в себе сведения об исследуемом факте</a:t>
          </a:r>
          <a:endParaRPr lang="ru-RU" sz="2000" kern="1200" dirty="0"/>
        </a:p>
      </dsp:txBody>
      <dsp:txXfrm>
        <a:off x="7910512" y="2775346"/>
        <a:ext cx="3595687" cy="21574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28E1D-1B26-4CAB-A1F9-4E37B30926B4}">
      <dsp:nvSpPr>
        <dsp:cNvPr id="0" name=""/>
        <dsp:cNvSpPr/>
      </dsp:nvSpPr>
      <dsp:spPr>
        <a:xfrm>
          <a:off x="0" y="721200"/>
          <a:ext cx="3073960" cy="184437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Знание идеально. Оно есть мыслительный образ факта, приобретенный в результате умственной деятельности познающего. </a:t>
          </a:r>
          <a:endParaRPr lang="ru-RU" sz="1400" kern="1200" dirty="0"/>
        </a:p>
      </dsp:txBody>
      <dsp:txXfrm>
        <a:off x="0" y="721200"/>
        <a:ext cx="3073960" cy="1844376"/>
      </dsp:txXfrm>
    </dsp:sp>
    <dsp:sp modelId="{ACC12B5C-6009-44E9-8C96-88033D2DE378}">
      <dsp:nvSpPr>
        <dsp:cNvPr id="0" name=""/>
        <dsp:cNvSpPr/>
      </dsp:nvSpPr>
      <dsp:spPr>
        <a:xfrm>
          <a:off x="3381356" y="711259"/>
          <a:ext cx="3073960" cy="184437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Знание субъективно, ибо оно всегда выступает как продукт деятельности конкретного субъекта познания.</a:t>
          </a:r>
          <a:endParaRPr lang="ru-RU" sz="1400" kern="1200" dirty="0"/>
        </a:p>
      </dsp:txBody>
      <dsp:txXfrm>
        <a:off x="3381356" y="711259"/>
        <a:ext cx="3073960" cy="1844376"/>
      </dsp:txXfrm>
    </dsp:sp>
    <dsp:sp modelId="{AA8C7569-DAA2-41A5-B935-AC54DAC32BC0}">
      <dsp:nvSpPr>
        <dsp:cNvPr id="0" name=""/>
        <dsp:cNvSpPr/>
      </dsp:nvSpPr>
      <dsp:spPr>
        <a:xfrm>
          <a:off x="6762712" y="711259"/>
          <a:ext cx="3073960" cy="184437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Знание отражает в сознании субъекта не только природное, естественное бытие (онтологию) факта, но и его ценность для человека (аксиологию). </a:t>
          </a:r>
          <a:endParaRPr lang="ru-RU" sz="1400" kern="1200" dirty="0"/>
        </a:p>
      </dsp:txBody>
      <dsp:txXfrm>
        <a:off x="6762712" y="711259"/>
        <a:ext cx="3073960" cy="1844376"/>
      </dsp:txXfrm>
    </dsp:sp>
    <dsp:sp modelId="{9E6309A0-1540-4BB4-9684-BEC9DB753825}">
      <dsp:nvSpPr>
        <dsp:cNvPr id="0" name=""/>
        <dsp:cNvSpPr/>
      </dsp:nvSpPr>
      <dsp:spPr>
        <a:xfrm>
          <a:off x="1690677" y="2863031"/>
          <a:ext cx="3073960" cy="184437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Знание истинно или неистинно. Результат познавательной деятельности человека может соответствовать действительности и в этом случае будет истинным. Если же по тем или иным причинам познающий приобрел ошибочное знание, то оно является неистинным</a:t>
          </a:r>
          <a:endParaRPr lang="ru-RU" sz="1400" kern="1200" dirty="0"/>
        </a:p>
      </dsp:txBody>
      <dsp:txXfrm>
        <a:off x="1690677" y="2863031"/>
        <a:ext cx="3073960" cy="1844376"/>
      </dsp:txXfrm>
    </dsp:sp>
    <dsp:sp modelId="{1E67E985-EA62-46BD-8441-990273036DD8}">
      <dsp:nvSpPr>
        <dsp:cNvPr id="0" name=""/>
        <dsp:cNvSpPr/>
      </dsp:nvSpPr>
      <dsp:spPr>
        <a:xfrm>
          <a:off x="5072034" y="2863031"/>
          <a:ext cx="3073960" cy="184437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Знание полно или неполно отражает исследуемый факт. Если истинность характеризует качественную, то полнота — количественную сторону знания. Практическая деятельность субъекта зависит как от истинности, так и от полноты знания. </a:t>
          </a:r>
          <a:endParaRPr lang="ru-RU" sz="1400" kern="1200" dirty="0"/>
        </a:p>
      </dsp:txBody>
      <dsp:txXfrm>
        <a:off x="5072034" y="2863031"/>
        <a:ext cx="3073960" cy="1844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6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8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28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832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703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464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381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476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29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7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97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95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783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323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972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343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318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34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734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726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387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2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910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879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3833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859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13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8657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410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8609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470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9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70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9283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2321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9850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1210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5485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1406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9439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629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0233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0997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860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9896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91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3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3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9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68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2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875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20" r:id="rId12"/>
    <p:sldLayoutId id="2147484121" r:id="rId13"/>
    <p:sldLayoutId id="2147484122" r:id="rId14"/>
    <p:sldLayoutId id="2147484123" r:id="rId15"/>
    <p:sldLayoutId id="2147484124" r:id="rId16"/>
    <p:sldLayoutId id="21474841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69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D469CE-8E3B-4AAC-A90E-3040D42FAC4F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2E7B0B-2F29-43F6-91F6-A60A36B4F55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33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4717" y="2812916"/>
            <a:ext cx="9734345" cy="26907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7300" dirty="0"/>
              <a:t>Доказывание как процесс опосредованного ретроспективного познания</a:t>
            </a:r>
          </a:p>
        </p:txBody>
      </p:sp>
    </p:spTree>
    <p:extLst>
      <p:ext uri="{BB962C8B-B14F-4D97-AF65-F5344CB8AC3E}">
        <p14:creationId xmlns:p14="http://schemas.microsoft.com/office/powerpoint/2010/main" val="352489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5677" y="2175970"/>
            <a:ext cx="10146414" cy="2826326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Ретроспективное познание представляет собой «процедуру опосредствованного, выводного получения знания о прошлых предметах на основе знания о настоящих или о других прошлых предметах».</a:t>
            </a:r>
          </a:p>
        </p:txBody>
      </p:sp>
    </p:spTree>
    <p:extLst>
      <p:ext uri="{BB962C8B-B14F-4D97-AF65-F5344CB8AC3E}">
        <p14:creationId xmlns:p14="http://schemas.microsoft.com/office/powerpoint/2010/main" val="260898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93821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познания образуют три элемента: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63775"/>
            <a:ext cx="10515600" cy="435133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имевшие место в прошлом объективные (природные) события — явления, вещи, процессы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сохранившиеся к моменту познания материальные объекты, обладающие следами минувших событий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прошлых событиях, приобретенное познающим субъектом путем исследования следов на имеющихся объектах.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82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357" y="1329630"/>
            <a:ext cx="10515600" cy="2678700"/>
          </a:xfr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effectLst>
            <a:glow rad="127000">
              <a:schemeClr val="accent1">
                <a:alpha val="0"/>
              </a:schemeClr>
            </a:glow>
            <a:reflection stA="0" endPos="65000" dist="508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Доказывание как процесс опосредованного ретроспективного познания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трех частей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09935214"/>
              </p:ext>
            </p:extLst>
          </p:nvPr>
        </p:nvGraphicFramePr>
        <p:xfrm>
          <a:off x="930753" y="2948430"/>
          <a:ext cx="10122422" cy="3909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892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7065" y="1078696"/>
            <a:ext cx="10404041" cy="3230258"/>
          </a:xfrm>
          <a:effectLst>
            <a:glow rad="1536700">
              <a:schemeClr val="accent1"/>
            </a:glow>
            <a:outerShdw dist="1612900" dir="19980000" sx="79000" sy="79000" algn="ctr" rotWithShape="0">
              <a:schemeClr val="tx1">
                <a:alpha val="0"/>
              </a:schemeClr>
            </a:outerShdw>
          </a:effectLst>
        </p:spPr>
        <p:txBody>
          <a:bodyPr>
            <a:noAutofit/>
          </a:bodyPr>
          <a:lstStyle/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Термином «факт» мы обозначили первую часть объекта уголовно-процессуального познания — преступление и иные связанные с ним обстоятельства, отделенные от органов судопроизводства пространственно-временными рамками и подлежащие установлению при помощи информации. </a:t>
            </a:r>
          </a:p>
        </p:txBody>
      </p:sp>
    </p:spTree>
    <p:extLst>
      <p:ext uri="{BB962C8B-B14F-4D97-AF65-F5344CB8AC3E}">
        <p14:creationId xmlns:p14="http://schemas.microsoft.com/office/powerpoint/2010/main" val="57056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4525" y="741364"/>
            <a:ext cx="8201025" cy="1230311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обладает следующими гносеологическими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свойствами: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30677742"/>
              </p:ext>
            </p:extLst>
          </p:nvPr>
        </p:nvGraphicFramePr>
        <p:xfrm>
          <a:off x="1031875" y="1724025"/>
          <a:ext cx="9550400" cy="3966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114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4949" y="921130"/>
            <a:ext cx="10723632" cy="2387600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информацией понимают сведения, сигналы, сообщения о чем-либо, полученные в результате активной деятельности субъекта, в целях решения стоящих перед ним практических задач</a:t>
            </a:r>
          </a:p>
        </p:txBody>
      </p:sp>
    </p:spTree>
    <p:extLst>
      <p:ext uri="{BB962C8B-B14F-4D97-AF65-F5344CB8AC3E}">
        <p14:creationId xmlns:p14="http://schemas.microsoft.com/office/powerpoint/2010/main" val="27278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3500" y="428625"/>
            <a:ext cx="9144000" cy="109061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обладает следующими гносеологическими свойствами</a:t>
            </a:r>
            <a:endParaRPr lang="ru-RU" sz="36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77374232"/>
              </p:ext>
            </p:extLst>
          </p:nvPr>
        </p:nvGraphicFramePr>
        <p:xfrm>
          <a:off x="447675" y="1519238"/>
          <a:ext cx="11506200" cy="5191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24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96742181"/>
              </p:ext>
            </p:extLst>
          </p:nvPr>
        </p:nvGraphicFramePr>
        <p:xfrm>
          <a:off x="1098550" y="1824038"/>
          <a:ext cx="983667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одзаголовок 2"/>
          <p:cNvSpPr>
            <a:spLocks noGrp="1"/>
          </p:cNvSpPr>
          <p:nvPr>
            <p:ph type="ctrTitle"/>
          </p:nvPr>
        </p:nvSpPr>
        <p:spPr>
          <a:xfrm>
            <a:off x="350729" y="542924"/>
            <a:ext cx="11235845" cy="1714501"/>
          </a:xfrm>
        </p:spPr>
        <p:txBody>
          <a:bodyPr>
            <a:noAutofit/>
          </a:bodyPr>
          <a:lstStyle/>
          <a:p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Зна́ние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форма существования и систематизации результатов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деятельности человека. Знание обладает следующими свойствами: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3667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3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1_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406</Words>
  <Application>Microsoft Office PowerPoint</Application>
  <PresentationFormat>Широкоэкранный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Times New Roman</vt:lpstr>
      <vt:lpstr>Тема Office</vt:lpstr>
      <vt:lpstr>Сетка</vt:lpstr>
      <vt:lpstr>Ретро</vt:lpstr>
      <vt:lpstr>1_Ретро</vt:lpstr>
      <vt:lpstr> Доказывание как процесс опосредованного ретроспективного познания</vt:lpstr>
      <vt:lpstr>Ретроспективное познание представляет собой «процедуру опосредствованного, выводного получения знания о прошлых предметах на основе знания о настоящих или о других прошлых предметах».</vt:lpstr>
      <vt:lpstr>Содержание познания образуют три элемента:   </vt:lpstr>
      <vt:lpstr>Доказывание как процесс опосредованного ретроспективного познания состоит из трех частей :</vt:lpstr>
      <vt:lpstr>Презентация PowerPoint</vt:lpstr>
      <vt:lpstr>факт обладает следующими гносеологическими свойствами:  </vt:lpstr>
      <vt:lpstr> под информацией понимают сведения, сигналы, сообщения о чем-либо, полученные в результате активной деятельности субъекта, в целях решения стоящих перед ним практических задач</vt:lpstr>
      <vt:lpstr>Информация обладает следующими гносеологическими свойствами</vt:lpstr>
      <vt:lpstr>Зна́ние — форма существования и систематизации результатов познавательной деятельности человека. Знание обладает следующими свойствами: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Доказывание как процесс опосредованного ретроспективного познания.</dc:title>
  <dc:creator>Пользователь</dc:creator>
  <cp:lastModifiedBy>Пользователь</cp:lastModifiedBy>
  <cp:revision>19</cp:revision>
  <dcterms:created xsi:type="dcterms:W3CDTF">2016-11-22T16:03:21Z</dcterms:created>
  <dcterms:modified xsi:type="dcterms:W3CDTF">2016-11-23T19:13:34Z</dcterms:modified>
</cp:coreProperties>
</file>