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/>
    <p:restoredTop sz="94650"/>
  </p:normalViewPr>
  <p:slideViewPr>
    <p:cSldViewPr snapToGrid="0" snapToObjects="1">
      <p:cViewPr varScale="1">
        <p:scale>
          <a:sx n="115" d="100"/>
          <a:sy n="115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C6CC6-A25F-C641-B7C7-E265AFB15D4F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AB10E-EC5E-484B-822A-7EA2BB6D8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62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AB10E-EC5E-484B-822A-7EA2BB6D869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484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756D1-0207-5949-BD96-D5145F92F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BD5CC5-7478-F843-AC99-ADC52862C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A7A8CE-7367-0D4E-B954-D77F001CD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BD1E-A7C4-9947-8DC4-68B1E1456AC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9ADA3E-A05E-7D41-804B-CA297BC21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FE0D54-56C5-2F45-A55C-B3A3F31D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EAAC-7744-0A40-99CA-582BDA486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54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9BF2E-D7A3-BE47-BE53-5129CB29B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329ABC-713D-FC46-8C50-0F6BAB0B1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40C762-78EE-EC40-9EED-69E5793DB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BD1E-A7C4-9947-8DC4-68B1E1456AC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11DA11-05DC-0649-8F1A-CC9E882C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E0906B-9F71-5A49-9A28-7129299E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EAAC-7744-0A40-99CA-582BDA486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41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C79289-0846-4244-99B9-8359931224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521C13-6823-804B-A7B8-658F981C2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A8012D-547B-3F49-AF50-D493EFDC9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BD1E-A7C4-9947-8DC4-68B1E1456AC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428015-F958-AD48-B699-5D7D52B95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BF4174-51D4-B647-9F0B-06907C782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EAAC-7744-0A40-99CA-582BDA486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00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AFD7C-7E3B-A340-A159-700490777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D17882-08B3-3B46-845E-B687E7D26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8431DB-46B2-D74F-89E9-B2C5A6919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BD1E-A7C4-9947-8DC4-68B1E1456AC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239595-A728-FB40-91A2-33038BEAD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9D14AE-1091-D345-84EB-082775032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EAAC-7744-0A40-99CA-582BDA486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46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919FB-A61E-5E4A-B2F3-07A546BF8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A8C12-B182-D94A-ABE7-CECE0D641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BD3F95-D81D-B249-861A-B0D4CD0D5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BD1E-A7C4-9947-8DC4-68B1E1456AC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65DF75-CA74-D64F-AE1E-32470AD0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0F3544-24A8-2547-AD96-128CC4C88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EAAC-7744-0A40-99CA-582BDA486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95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43801-64FF-2941-8F2A-93E6E8D44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E62ECE-0182-094A-A69C-46B5C4682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7FB837-1163-FF41-95F3-4D56C8F63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EA7D22-23BF-4646-BB27-3D922EB11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BD1E-A7C4-9947-8DC4-68B1E1456AC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A647C7-6B4E-8B40-8BDF-3DDC21819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21EE46-90E8-EF41-BD99-1D614CB1F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EAAC-7744-0A40-99CA-582BDA486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25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E929E-7DBE-D449-A29C-280B02EB9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E24E70-76A1-E14C-8C72-083682C7A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F8C7DD-485A-B146-88B5-B6A4BF404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28A001-D4F1-AC4A-9D06-038CB58C2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168F38-EAAC-434A-A597-BC28D065F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1FC79E-AFE7-6749-A022-A30D55AFC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BD1E-A7C4-9947-8DC4-68B1E1456AC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F1C355-19B9-3840-A4DF-F6368CB34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3DEEED0-8AF4-8A44-BEB0-70366DCAC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EAAC-7744-0A40-99CA-582BDA486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4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5FBEC-2D22-F04F-A856-705842BD6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435288-D48E-5F4D-A0CC-91AD08D1D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BD1E-A7C4-9947-8DC4-68B1E1456AC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D4C97B-7E81-E142-B096-03FFE469C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FBC00B-30DF-D145-84A7-FC19B9ED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EAAC-7744-0A40-99CA-582BDA486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F75AE60-A633-CA4F-9B97-E91B1195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BD1E-A7C4-9947-8DC4-68B1E1456AC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8C95C4-A0CA-594C-B61A-E4987D03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F066A1-CE2E-8646-9D8A-5FFDEBCE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EAAC-7744-0A40-99CA-582BDA486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9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F0C81-7D90-6C4A-B2AC-637B78E3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A6E81E-F0C0-F848-83C1-CECC0BE1A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5382D5-8899-2D40-938D-50670A062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2D00A6-3F6A-934A-8EE8-52F30D00B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BD1E-A7C4-9947-8DC4-68B1E1456AC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31F645-DF4A-474E-919F-A4F3A4356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A8CE83-7452-A443-9547-90EE6AD6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EAAC-7744-0A40-99CA-582BDA486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44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151383-D56D-3742-A3B4-6095E722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E013C7-3673-B942-B9A8-600E222434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3A62FF-5896-5F42-A9F6-6B93F782E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A7BBD6-20F9-C04A-B20B-D4458A950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BD1E-A7C4-9947-8DC4-68B1E1456AC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ACC07D-94C5-B84B-BEC0-F5D65B8BC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3FE5EA-D847-454F-8ACF-EE776026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EAAC-7744-0A40-99CA-582BDA486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30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1F5F3-8A01-AF4B-B9AA-FCA3A70E8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986FE-BB6B-224D-9472-E074E2D6B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F64D53-50CA-1644-B5B8-00BAA4CAC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4BD1E-A7C4-9947-8DC4-68B1E1456AC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210487-7D5C-1248-83D9-EAFA48D5C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581B29-426B-5E41-83C5-1F50ED028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0EAAC-7744-0A40-99CA-582BDA486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59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0BDC3-5546-FE47-8A2E-C7397DB414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30BDCD-42C9-584E-B72C-F804190533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A05351-772A-9148-BAB5-E815974C6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70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6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2288-3682-7B48-A0E4-739D4629E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Знакомство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DFD27E-E5E8-414E-A566-46DDC3EAA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78" y="1401878"/>
            <a:ext cx="6867293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Несмотря на то, что мексиканцы очень дружелюбный народ, просто познакомится в их стране невозможно. При знакомстве чаще всего используется посредник в виде общего знакомого. Следует подробно представиться, после чего положены объятия. Широко распространены визитные карточки. При обращении часто используются титулы (сеньор) и вежливое местоимение «вы». Если же общение между спутниками происходит на «ты», то так же разговаривают друг с другом и сопровождающие их.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BF8E3E-C7A1-0B4E-8369-57D1D3AC5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771" y="1401879"/>
            <a:ext cx="4687229" cy="356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7886D-8EAE-8F4D-BC89-3334F1DD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Праздник смерти (</a:t>
            </a:r>
            <a:r>
              <a:rPr lang="ro-RO" i="1" dirty="0" err="1"/>
              <a:t>Día</a:t>
            </a:r>
            <a:r>
              <a:rPr lang="ro-RO" i="1" dirty="0"/>
              <a:t> de </a:t>
            </a:r>
            <a:r>
              <a:rPr lang="ro-RO" i="1" dirty="0" err="1"/>
              <a:t>los</a:t>
            </a:r>
            <a:r>
              <a:rPr lang="ro-RO" i="1" dirty="0"/>
              <a:t> </a:t>
            </a:r>
            <a:r>
              <a:rPr lang="ro-RO" i="1" dirty="0" err="1"/>
              <a:t>Muertos</a:t>
            </a:r>
            <a:r>
              <a:rPr lang="ru-RU" dirty="0"/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883E0B-DA5F-BE43-8716-5185074BA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78" y="1569147"/>
            <a:ext cx="7134922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Пожалуй, нигде к смерти не относятся столь позитивно. У этого праздника также исторические корни: еще до прихода испанцев в этих местах считалось, что после смерти душа человека попадает к богам. С принятием католичества отношение к смерти изменилось, однако в </a:t>
            </a:r>
            <a:r>
              <a:rPr lang="ro-RO" dirty="0"/>
              <a:t>XVIII </a:t>
            </a:r>
            <a:r>
              <a:rPr lang="ru-RU" dirty="0"/>
              <a:t>веке культуры смешались, и появился светский праздник умерших. По традиции в этот день нужно навещать могилы близких, зазывая их в гости, печь особенный кофейный хлеб, печенье в виде черепов и украшать могилы.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339B9F-C293-7A45-95CA-17472944F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800" y="1569147"/>
            <a:ext cx="4585200" cy="329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925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118</Words>
  <Application>Microsoft Macintosh PowerPoint</Application>
  <PresentationFormat>Широкоэкранный</PresentationFormat>
  <Paragraphs>5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Знакомство</vt:lpstr>
      <vt:lpstr>Праздник смерти (Día de los Muertos)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Настя</cp:lastModifiedBy>
  <cp:revision>1</cp:revision>
  <dcterms:created xsi:type="dcterms:W3CDTF">2019-05-16T19:49:27Z</dcterms:created>
  <dcterms:modified xsi:type="dcterms:W3CDTF">2019-05-16T19:59:45Z</dcterms:modified>
</cp:coreProperties>
</file>