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76" r:id="rId6"/>
    <p:sldId id="260" r:id="rId7"/>
    <p:sldId id="272" r:id="rId8"/>
    <p:sldId id="261" r:id="rId9"/>
    <p:sldId id="262" r:id="rId10"/>
    <p:sldId id="263" r:id="rId11"/>
    <p:sldId id="265" r:id="rId12"/>
    <p:sldId id="266" r:id="rId13"/>
    <p:sldId id="267" r:id="rId14"/>
    <p:sldId id="268" r:id="rId15"/>
    <p:sldId id="269" r:id="rId16"/>
    <p:sldId id="271" r:id="rId17"/>
    <p:sldId id="273" r:id="rId18"/>
    <p:sldId id="274" r:id="rId19"/>
    <p:sldId id="278" r:id="rId20"/>
    <p:sldId id="270" r:id="rId21"/>
    <p:sldId id="264" r:id="rId22"/>
    <p:sldId id="277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F91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60"/>
  </p:normalViewPr>
  <p:slideViewPr>
    <p:cSldViewPr snapToGrid="0">
      <p:cViewPr varScale="1">
        <p:scale>
          <a:sx n="87" d="100"/>
          <a:sy n="87" d="100"/>
        </p:scale>
        <p:origin x="23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D83E96-E709-434C-95AC-C3DE70CDBC0F}" type="datetimeFigureOut">
              <a:rPr lang="ru-RU" smtClean="0"/>
              <a:t>27.05.2018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CCC425-719F-4A45-A63D-87F8E72F84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5269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CCC425-719F-4A45-A63D-87F8E72F84CC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17095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CCC425-719F-4A45-A63D-87F8E72F84CC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3053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CCC425-719F-4A45-A63D-87F8E72F84CC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32377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CCC425-719F-4A45-A63D-87F8E72F84CC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499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CCC425-719F-4A45-A63D-87F8E72F84CC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012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0BC95-6AF0-404B-997B-FB6D10C554A3}" type="datetimeFigureOut">
              <a:rPr lang="ru-RU" smtClean="0"/>
              <a:t>27.05.2018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349A7-AA23-4EDB-A69F-74830092D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6835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Click="0" advTm="8000">
        <p14:glitter pattern="hexagon"/>
      </p:transition>
    </mc:Choice>
    <mc:Fallback xmlns="">
      <p:transition spd="slow" advClick="0" advTm="8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0BC95-6AF0-404B-997B-FB6D10C554A3}" type="datetimeFigureOut">
              <a:rPr lang="ru-RU" smtClean="0"/>
              <a:t>27.05.2018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349A7-AA23-4EDB-A69F-74830092D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966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Click="0" advTm="8000">
        <p14:glitter pattern="hexagon"/>
      </p:transition>
    </mc:Choice>
    <mc:Fallback xmlns="">
      <p:transition spd="slow" advClick="0" advTm="8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0BC95-6AF0-404B-997B-FB6D10C554A3}" type="datetimeFigureOut">
              <a:rPr lang="ru-RU" smtClean="0"/>
              <a:t>27.05.2018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349A7-AA23-4EDB-A69F-74830092D602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48294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Click="0" advTm="8000">
        <p14:glitter pattern="hexagon"/>
      </p:transition>
    </mc:Choice>
    <mc:Fallback xmlns="">
      <p:transition spd="slow" advClick="0" advTm="8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0BC95-6AF0-404B-997B-FB6D10C554A3}" type="datetimeFigureOut">
              <a:rPr lang="ru-RU" smtClean="0"/>
              <a:t>27.05.2018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349A7-AA23-4EDB-A69F-74830092D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0234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Click="0" advTm="8000">
        <p14:glitter pattern="hexagon"/>
      </p:transition>
    </mc:Choice>
    <mc:Fallback xmlns="">
      <p:transition spd="slow" advClick="0" advTm="8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0BC95-6AF0-404B-997B-FB6D10C554A3}" type="datetimeFigureOut">
              <a:rPr lang="ru-RU" smtClean="0"/>
              <a:t>27.05.2018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349A7-AA23-4EDB-A69F-74830092D602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6977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Click="0" advTm="8000">
        <p14:glitter pattern="hexagon"/>
      </p:transition>
    </mc:Choice>
    <mc:Fallback xmlns="">
      <p:transition spd="slow" advClick="0" advTm="8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0BC95-6AF0-404B-997B-FB6D10C554A3}" type="datetimeFigureOut">
              <a:rPr lang="ru-RU" smtClean="0"/>
              <a:t>27.05.2018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349A7-AA23-4EDB-A69F-74830092D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044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Click="0" advTm="8000">
        <p14:glitter pattern="hexagon"/>
      </p:transition>
    </mc:Choice>
    <mc:Fallback xmlns="">
      <p:transition spd="slow" advClick="0" advTm="8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0BC95-6AF0-404B-997B-FB6D10C554A3}" type="datetimeFigureOut">
              <a:rPr lang="ru-RU" smtClean="0"/>
              <a:t>27.05.2018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349A7-AA23-4EDB-A69F-74830092D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188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Click="0" advTm="8000">
        <p14:glitter pattern="hexagon"/>
      </p:transition>
    </mc:Choice>
    <mc:Fallback xmlns="">
      <p:transition spd="slow" advClick="0" advTm="8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0BC95-6AF0-404B-997B-FB6D10C554A3}" type="datetimeFigureOut">
              <a:rPr lang="ru-RU" smtClean="0"/>
              <a:t>27.05.2018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349A7-AA23-4EDB-A69F-74830092D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4983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Click="0" advTm="8000">
        <p14:glitter pattern="hexagon"/>
      </p:transition>
    </mc:Choice>
    <mc:Fallback xmlns="">
      <p:transition spd="slow" advClick="0" advTm="8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0BC95-6AF0-404B-997B-FB6D10C554A3}" type="datetimeFigureOut">
              <a:rPr lang="ru-RU" smtClean="0"/>
              <a:t>27.05.2018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349A7-AA23-4EDB-A69F-74830092D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8673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Click="0" advTm="8000">
        <p14:glitter pattern="hexagon"/>
      </p:transition>
    </mc:Choice>
    <mc:Fallback xmlns="">
      <p:transition spd="slow" advClick="0" advTm="8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0BC95-6AF0-404B-997B-FB6D10C554A3}" type="datetimeFigureOut">
              <a:rPr lang="ru-RU" smtClean="0"/>
              <a:t>27.05.2018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349A7-AA23-4EDB-A69F-74830092D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1003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Click="0" advTm="8000">
        <p14:glitter pattern="hexagon"/>
      </p:transition>
    </mc:Choice>
    <mc:Fallback xmlns="">
      <p:transition spd="slow" advClick="0" advTm="8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0BC95-6AF0-404B-997B-FB6D10C554A3}" type="datetimeFigureOut">
              <a:rPr lang="ru-RU" smtClean="0"/>
              <a:t>27.05.2018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349A7-AA23-4EDB-A69F-74830092D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943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Click="0" advTm="8000">
        <p14:glitter pattern="hexagon"/>
      </p:transition>
    </mc:Choice>
    <mc:Fallback xmlns="">
      <p:transition spd="slow" advClick="0" advTm="8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0BC95-6AF0-404B-997B-FB6D10C554A3}" type="datetimeFigureOut">
              <a:rPr lang="ru-RU" smtClean="0"/>
              <a:t>27.05.2018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349A7-AA23-4EDB-A69F-74830092D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2245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Click="0" advTm="8000">
        <p14:glitter pattern="hexagon"/>
      </p:transition>
    </mc:Choice>
    <mc:Fallback xmlns="">
      <p:transition spd="slow" advClick="0" advTm="8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0BC95-6AF0-404B-997B-FB6D10C554A3}" type="datetimeFigureOut">
              <a:rPr lang="ru-RU" smtClean="0"/>
              <a:t>27.05.2018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349A7-AA23-4EDB-A69F-74830092D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767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Click="0" advTm="8000">
        <p14:glitter pattern="hexagon"/>
      </p:transition>
    </mc:Choice>
    <mc:Fallback xmlns="">
      <p:transition spd="slow" advClick="0" advTm="8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0BC95-6AF0-404B-997B-FB6D10C554A3}" type="datetimeFigureOut">
              <a:rPr lang="ru-RU" smtClean="0"/>
              <a:t>27.05.2018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349A7-AA23-4EDB-A69F-74830092D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626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Click="0" advTm="8000">
        <p14:glitter pattern="hexagon"/>
      </p:transition>
    </mc:Choice>
    <mc:Fallback xmlns="">
      <p:transition spd="slow" advClick="0" advTm="8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0BC95-6AF0-404B-997B-FB6D10C554A3}" type="datetimeFigureOut">
              <a:rPr lang="ru-RU" smtClean="0"/>
              <a:t>27.05.2018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349A7-AA23-4EDB-A69F-74830092D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2223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Click="0" advTm="8000">
        <p14:glitter pattern="hexagon"/>
      </p:transition>
    </mc:Choice>
    <mc:Fallback xmlns="">
      <p:transition spd="slow" advClick="0" advTm="8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0BC95-6AF0-404B-997B-FB6D10C554A3}" type="datetimeFigureOut">
              <a:rPr lang="ru-RU" smtClean="0"/>
              <a:t>27.05.2018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349A7-AA23-4EDB-A69F-74830092D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5914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Click="0" advTm="8000">
        <p14:glitter pattern="hexagon"/>
      </p:transition>
    </mc:Choice>
    <mc:Fallback xmlns="">
      <p:transition spd="slow" advClick="0" advTm="8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40000">
              <a:schemeClr val="accent3">
                <a:lumMod val="60000"/>
                <a:lumOff val="40000"/>
              </a:schemeClr>
            </a:gs>
            <a:gs pos="61000">
              <a:srgbClr val="AF91D7"/>
            </a:gs>
            <a:gs pos="100000">
              <a:schemeClr val="accent1">
                <a:lumMod val="30000"/>
                <a:lumOff val="7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30BC95-6AF0-404B-997B-FB6D10C554A3}" type="datetimeFigureOut">
              <a:rPr lang="ru-RU" smtClean="0"/>
              <a:t>27.05.2018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67349A7-AA23-4EDB-A69F-74830092D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959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</p:sldLayoutIdLst>
  <mc:AlternateContent xmlns:mc="http://schemas.openxmlformats.org/markup-compatibility/2006" xmlns:p14="http://schemas.microsoft.com/office/powerpoint/2010/main">
    <mc:Choice Requires="p14">
      <p:transition spd="slow" p14:dur="3900" advClick="0" advTm="8000">
        <p14:glitter pattern="hexagon"/>
      </p:transition>
    </mc:Choice>
    <mc:Fallback xmlns="">
      <p:transition spd="slow" advClick="0" advTm="8000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43744" y="1241084"/>
            <a:ext cx="651202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cap="none" spc="0" dirty="0">
                <a:ln w="0"/>
                <a:solidFill>
                  <a:schemeClr val="accent5">
                    <a:lumMod val="75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Охрана природы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7765" y="2868526"/>
            <a:ext cx="3103978" cy="3103978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1026" name="Picture 2" descr="https://cs540109.userapi.com/c540100/v540100246/21ce0/NT1D32OuLW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878" y="2699657"/>
            <a:ext cx="4981239" cy="315040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2202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Click="0" advTm="8000">
        <p14:glitter pattern="hexagon"/>
      </p:transition>
    </mc:Choice>
    <mc:Fallback xmlns="">
      <p:transition spd="slow" advClick="0" advTm="8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pp.userapi.com/c626816/v626816438/3cbd3/AsSEVn2Xkw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208" y="180828"/>
            <a:ext cx="5620043" cy="4355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pp.userapi.com/c626816/v626816438/3cbdc/WfbTYjzGJw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9106" y="180828"/>
            <a:ext cx="5807377" cy="4355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pp.userapi.com/c626816/v626816438/3cbee/ZHkIrhDcTvY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4128" y="3070510"/>
            <a:ext cx="5197331" cy="3597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: скругленные противолежащие углы 3"/>
          <p:cNvSpPr/>
          <p:nvPr/>
        </p:nvSpPr>
        <p:spPr>
          <a:xfrm>
            <a:off x="355208" y="4662969"/>
            <a:ext cx="5384409" cy="2005117"/>
          </a:xfrm>
          <a:prstGeom prst="round2DiagRect">
            <a:avLst>
              <a:gd name="adj1" fmla="val 16667"/>
              <a:gd name="adj2" fmla="val 11897"/>
            </a:avLst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таиландском зоопарке сделали уникальную операцию гигантской морской черепахе. Ветеринары заметили, что в последнее время она начала с трудом передвигаться и плавать.</a:t>
            </a:r>
            <a:br>
              <a:rPr lang="ru-RU" sz="135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5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Рентгеновское исследование показало, что желудок черепахи полон круглых плоских инородных тел разного размера — как оказалось, металлических монет, которые черепаха глотала многие годы.</a:t>
            </a:r>
            <a:br>
              <a:rPr lang="ru-RU" sz="135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5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итоге из рептилии достали два рыболовных крючка и 915 монет общим весом 5 килограммов.</a:t>
            </a:r>
          </a:p>
          <a:p>
            <a:pPr algn="ctr"/>
            <a:endParaRPr lang="ru-RU" dirty="0">
              <a:solidFill>
                <a:schemeClr val="bg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8587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Click="0" advTm="20000">
        <p14:glitter pattern="hexagon"/>
      </p:transition>
    </mc:Choice>
    <mc:Fallback xmlns="">
      <p:transition spd="slow" advClick="0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pp.userapi.com/c626421/v626421438/500f5/2YNfFdmPWw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044" y="250215"/>
            <a:ext cx="4762500" cy="2981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pp.userapi.com/c626421/v626421438/50103/dRmscjr1wQ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9822" y="250215"/>
            <a:ext cx="6167486" cy="4107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s://pp.userapi.com/c626421/v626421438/5010a/-98gSi-Szr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044" y="3584258"/>
            <a:ext cx="4762500" cy="2981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46840" y="4857206"/>
            <a:ext cx="4051495" cy="92333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изменился облик Земли за последнее время (фотографии NASA)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6906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Click="0" advTm="20000">
        <p14:glitter pattern="hexagon"/>
      </p:transition>
    </mc:Choice>
    <mc:Fallback xmlns="">
      <p:transition spd="slow" advClick="0" advTm="20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808" y="0"/>
            <a:ext cx="8187397" cy="6124173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810730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Click="0" advTm="20000">
        <p14:glitter pattern="hexagon"/>
      </p:transition>
    </mc:Choice>
    <mc:Fallback xmlns="">
      <p:transition spd="slow" advClick="0" advTm="200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https://pp.userapi.com/c637130/v637130438/13300/i6R2a-dFfi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385" y="98474"/>
            <a:ext cx="4979963" cy="3319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https://pp.userapi.com/c637130/v637130438/13336/eEJNTwUKkH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2763" y="74210"/>
            <a:ext cx="4783655" cy="3189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9434" y="3418449"/>
            <a:ext cx="4802566" cy="270144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879" y="3570447"/>
            <a:ext cx="4131349" cy="2838592"/>
          </a:xfrm>
          <a:prstGeom prst="rect">
            <a:avLst/>
          </a:prstGeom>
        </p:spPr>
      </p:pic>
      <p:pic>
        <p:nvPicPr>
          <p:cNvPr id="10242" name="Picture 2" descr="https://pp.userapi.com/c636722/v636722438/506e9/Q0wouX9RT0U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6316" y="2720558"/>
            <a:ext cx="3840480" cy="384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1897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Click="0" advTm="8000">
        <p14:glitter pattern="hexagon"/>
      </p:transition>
    </mc:Choice>
    <mc:Fallback xmlns="">
      <p:transition spd="slow" advClick="0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pp.userapi.com/c626121/v626121438/39073/vwqdd9O41DU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915" y="111776"/>
            <a:ext cx="5138566" cy="362440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s://pp.userapi.com/c626121/v626121438/3907c/OlxGZDhZez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5525" y="111776"/>
            <a:ext cx="4852254" cy="3255939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https://pp.userapi.com/c626121/v626121438/39085/a-PveK9p8r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4036" y="3367715"/>
            <a:ext cx="4743743" cy="3282670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17915" y="4116006"/>
            <a:ext cx="5138566" cy="2585323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Японская еженедельная газета "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Mainichi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Shimbunsha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стала зеленой. С недавних пор газету выпускают не просто из переработанной бумаги, а добавляют в нее семена растений и цветов.</a:t>
            </a:r>
            <a:b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Теперь после прочтения еженедельник можно просто закопать в саду или во дворе и получить газетную клумбу.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814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Click="0" advTm="20000">
        <p14:glitter pattern="hexagon"/>
      </p:transition>
    </mc:Choice>
    <mc:Fallback xmlns="">
      <p:transition spd="slow" advClick="0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pp.userapi.com/c626121/v626121438/375d7/wx0q6-SWye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14" y="534572"/>
            <a:ext cx="4445464" cy="333120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s://pp.userapi.com/c626121/v626121438/375f2/-rYeFifK1e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2678" y="151908"/>
            <a:ext cx="5352445" cy="3713871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https://pp.userapi.com/c626121/v626121438/37603/1Uehnn68HDI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168" y="3865779"/>
            <a:ext cx="5708953" cy="2836636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388900" y="4376392"/>
            <a:ext cx="3826412" cy="2031325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Испанский художник Франциско де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Паджаро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занимается тем, что прогуливается по Лондонской улице Брик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Лейн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превращает выброшенный на тротуары мусор в нескучные скульптуры. </a:t>
            </a:r>
          </a:p>
          <a:p>
            <a:endParaRPr lang="ru-RU" i="1" dirty="0">
              <a:solidFill>
                <a:schemeClr val="bg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2499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Click="0" advTm="20000">
        <p14:glitter pattern="hexagon"/>
      </p:transition>
    </mc:Choice>
    <mc:Fallback xmlns="">
      <p:transition spd="slow" advClick="0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pp.userapi.com/c630823/v630823438/2f5d4/Vc3c2JjXcT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859" y="436685"/>
            <a:ext cx="5753100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https://pp.userapi.com/c630823/v630823438/2f5bf/G57TNZwVOZU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0081" y="1069731"/>
            <a:ext cx="4702712" cy="4344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1298" y="4283026"/>
            <a:ext cx="6696221" cy="2339102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Самый старый житель Австралии, 109-летний Альфред </a:t>
            </a:r>
            <a:r>
              <a:rPr lang="ru-RU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Дейт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все свое свободное время проводит за вязкой ярких свитеров для пингвинов. Малые пингвины — редкий вид, который обитает только в южной части Австралии и Новой Зеландии. Вязаные свитера — это не дань моде, а попытка спасти пингвинов, пострадавших от разлива нефти, которая склеивает их перья, из-за чего птицы мерзнут и не могут охотиться. Защитники животных одевают пострадавших, чтобы те не отравились токсинами в процессе чистки перьев.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6270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Click="0" advTm="20000">
        <p14:glitter pattern="hexagon"/>
      </p:transition>
    </mc:Choice>
    <mc:Fallback xmlns="">
      <p:transition spd="slow" advClick="0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Картинки по запросу охрана природы плакат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72197"/>
            <a:ext cx="6667500" cy="4762500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8122" y="69799"/>
            <a:ext cx="5583878" cy="3988484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Картинки по запросу охрана природы плакаты советск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9894" y="4058283"/>
            <a:ext cx="4305447" cy="279971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2365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Click="0" advTm="13000">
        <p14:glitter pattern="hexagon"/>
      </p:transition>
    </mc:Choice>
    <mc:Fallback xmlns="">
      <p:transition spd="slow" advClick="0" advTm="1300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Картинки по запросу охрана природы плакат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572" y="95250"/>
            <a:ext cx="5067300" cy="6667500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Картинки по запросу охрана природы плакат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8150" y="-95250"/>
            <a:ext cx="5003800" cy="6858000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8383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Click="0" advTm="19000">
        <p14:glitter pattern="hexagon"/>
      </p:transition>
    </mc:Choice>
    <mc:Fallback xmlns="">
      <p:transition spd="slow" advClick="0" advTm="1900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Картинки по запросу экология картинки для дете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307308" cy="3938563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7308" y="262558"/>
            <a:ext cx="5183685" cy="3110211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22532" name="Picture 4" descr="Картинки по запросу экология картинки для детей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1560" y="3605188"/>
            <a:ext cx="3838575" cy="3048000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4" name="Picture 6" descr="Картинки по запросу экология картинки для детей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348" y="3938563"/>
            <a:ext cx="4632960" cy="2714625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879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Click="0" advTm="8000">
        <p14:glitter pattern="hexagon"/>
      </p:transition>
    </mc:Choice>
    <mc:Fallback xmlns="">
      <p:transition spd="slow" advClick="0" advTm="8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r="1" b="9180"/>
          <a:stretch/>
        </p:blipFill>
        <p:spPr>
          <a:xfrm>
            <a:off x="379829" y="223054"/>
            <a:ext cx="6563603" cy="3353144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725" y="3576198"/>
            <a:ext cx="6563604" cy="3281802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200080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Click="0" advTm="8000">
        <p14:glitter pattern="hexagon"/>
      </p:transition>
    </mc:Choice>
    <mc:Fallback xmlns="">
      <p:transition spd="slow" advClick="0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pp.userapi.com/c836529/v836529438/6420/e5hfgQt3s6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4050" y="1019368"/>
            <a:ext cx="6951345" cy="4699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536" y="859273"/>
            <a:ext cx="8368372" cy="5552764"/>
          </a:xfrm>
          <a:prstGeom prst="rect">
            <a:avLst/>
          </a:prstGeom>
        </p:spPr>
      </p:pic>
      <p:pic>
        <p:nvPicPr>
          <p:cNvPr id="6" name="Picture 2" descr="https://cs540109.userapi.com/c837123/v837123558/2930a/IguCSEYIyX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0674" y="859273"/>
            <a:ext cx="8798096" cy="4573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Картинки по запросу охрана природы для детей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6620" y="859313"/>
            <a:ext cx="5955507" cy="4716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9712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Click="0" advTm="8000">
        <p14:glitter pattern="hexagon"/>
      </p:transition>
    </mc:Choice>
    <mc:Fallback xmlns="">
      <p:transition spd="slow" advClick="0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9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Картинки по запросу красота природ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4825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9934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Click="0" advTm="8000">
        <p14:glitter pattern="hexagon"/>
      </p:transition>
    </mc:Choice>
    <mc:Fallback xmlns="">
      <p:transition spd="slow" advClick="0" advTm="8000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Картинки по запросу красота природ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36" y="836859"/>
            <a:ext cx="7298856" cy="4880429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Картинки по запросу красота природ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9693" y="145142"/>
            <a:ext cx="4852307" cy="3234871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0" name="Picture 6" descr="Картинки по запросу красота природы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6132" y="3380013"/>
            <a:ext cx="4499428" cy="3374571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7022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Click="0" advTm="8000">
        <p14:glitter pattern="hexagon"/>
      </p:transition>
    </mc:Choice>
    <mc:Fallback xmlns="">
      <p:transition spd="slow" advClick="0" advTm="8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и по запросу экологические проблемы h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5741390" cy="382641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6267" y="0"/>
            <a:ext cx="6372853" cy="4258224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2052" name="Picture 4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26412"/>
            <a:ext cx="6096146" cy="3095575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146" y="4057111"/>
            <a:ext cx="3810000" cy="2857500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973256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Click="0" advTm="8000">
        <p14:glitter/>
      </p:transition>
    </mc:Choice>
    <mc:Fallback xmlns="">
      <p:transition spd="slow" advClick="0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Картинки по запросу экологические проблемы h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084" y="154393"/>
            <a:ext cx="9200271" cy="5911174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4508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Click="0" advTm="8000">
        <p14:glitter pattern="hexagon"/>
      </p:transition>
    </mc:Choice>
    <mc:Fallback xmlns="">
      <p:transition spd="slow" advClick="0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Картинки по запросу уничтожение природ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79" y="582402"/>
            <a:ext cx="7880956" cy="4728574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9970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Click="0" advTm="8000">
        <p14:glitter pattern="hexagon"/>
      </p:transition>
    </mc:Choice>
    <mc:Fallback xmlns="">
      <p:transition spd="slow" advClick="0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256" y="211015"/>
            <a:ext cx="9145988" cy="5053158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2985035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Click="0" advTm="8000">
        <p14:glitter pattern="hexagon"/>
      </p:transition>
    </mc:Choice>
    <mc:Fallback xmlns="">
      <p:transition spd="slow" advClick="0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743" y="-18438"/>
            <a:ext cx="6093525" cy="3852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Картинки по запросу загрязнение воды нефтью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0268" y="3800440"/>
            <a:ext cx="4262099" cy="2983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Картинки по запросу загрязнение воды нефтью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0268" y="-18438"/>
            <a:ext cx="5557618" cy="3818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8" name="Picture 8" descr="Картинки по запросу загрязнение воды нефтью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0577" y="3800440"/>
            <a:ext cx="4359691" cy="2904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5059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Click="0" advTm="8000">
        <p14:glitter pattern="hexagon"/>
      </p:transition>
    </mc:Choice>
    <mc:Fallback xmlns="">
      <p:transition spd="slow" advClick="0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www.s.go8212.ru/section/newsIconCis2/upload/images/news/icon/1_1480524591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579" y="1280161"/>
            <a:ext cx="7486650" cy="499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728036" y="17133"/>
            <a:ext cx="6317491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«Уничтожение природы - это уничтожение жизни»</a:t>
            </a:r>
            <a:endParaRPr lang="ru-RU" sz="800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939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Click="0" advTm="8000">
        <p14:glitter pattern="hexagon"/>
      </p:transition>
    </mc:Choice>
    <mc:Fallback xmlns="">
      <p:transition spd="slow" advClick="0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russiaedu.ru/uploads/media/news/0001/02/thumb_1519_news_slider_preview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6150" y="2170992"/>
            <a:ext cx="7334250" cy="4124325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Картинки по запросу уничтожение природ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91" y="656821"/>
            <a:ext cx="4679559" cy="3028343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6743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Click="0" advTm="8000">
        <p14:glitter pattern="hexagon"/>
      </p:transition>
    </mc:Choice>
    <mc:Fallback xmlns="">
      <p:transition spd="slow" advClick="0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1119</TotalTime>
  <Words>192</Words>
  <Application>Microsoft Office PowerPoint</Application>
  <PresentationFormat>Широкоэкранный</PresentationFormat>
  <Paragraphs>12</Paragraphs>
  <Slides>22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Calibri</vt:lpstr>
      <vt:lpstr>Times New Roman</vt:lpstr>
      <vt:lpstr>Trebuchet MS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Печуркин Александр Алексеевич</dc:creator>
  <cp:lastModifiedBy>Сергей</cp:lastModifiedBy>
  <cp:revision>25</cp:revision>
  <dcterms:created xsi:type="dcterms:W3CDTF">2017-04-09T21:10:13Z</dcterms:created>
  <dcterms:modified xsi:type="dcterms:W3CDTF">2018-05-27T18:36:52Z</dcterms:modified>
</cp:coreProperties>
</file>