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6" r:id="rId6"/>
    <p:sldId id="260" r:id="rId7"/>
    <p:sldId id="272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1" r:id="rId17"/>
    <p:sldId id="273" r:id="rId18"/>
    <p:sldId id="274" r:id="rId19"/>
    <p:sldId id="278" r:id="rId20"/>
    <p:sldId id="270" r:id="rId21"/>
    <p:sldId id="264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9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83E96-E709-434C-95AC-C3DE70CDBC0F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CC425-719F-4A45-A63D-87F8E72F8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269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C425-719F-4A45-A63D-87F8E72F84C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709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C425-719F-4A45-A63D-87F8E72F84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05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C425-719F-4A45-A63D-87F8E72F84C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23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C425-719F-4A45-A63D-87F8E72F84C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C425-719F-4A45-A63D-87F8E72F84C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01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2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9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9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6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0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6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2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3">
                <a:lumMod val="60000"/>
                <a:lumOff val="40000"/>
              </a:schemeClr>
            </a:gs>
            <a:gs pos="61000">
              <a:srgbClr val="AF91D7"/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0BC95-6AF0-404B-997B-FB6D10C554A3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7349A7-AA23-4EDB-A69F-74830092D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9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3744" y="1241084"/>
            <a:ext cx="65120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природы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765" y="2868526"/>
            <a:ext cx="3103978" cy="310397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6" name="Picture 2" descr="https://cs540109.userapi.com/c540100/v540100246/21ce0/NT1D32OuLW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78" y="2699657"/>
            <a:ext cx="4981239" cy="31504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p.userapi.com/c626816/v626816438/3cbd3/AsSEVn2Xk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8" y="180828"/>
            <a:ext cx="5620043" cy="435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userapi.com/c626816/v626816438/3cbdc/WfbTYjzGJw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6" y="180828"/>
            <a:ext cx="5807377" cy="435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pp.userapi.com/c626816/v626816438/3cbee/ZHkIrhDcTv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28" y="3070510"/>
            <a:ext cx="5197331" cy="35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противолежащие углы 3"/>
          <p:cNvSpPr/>
          <p:nvPr/>
        </p:nvSpPr>
        <p:spPr>
          <a:xfrm>
            <a:off x="355208" y="4662969"/>
            <a:ext cx="5384409" cy="2005117"/>
          </a:xfrm>
          <a:prstGeom prst="round2DiagRect">
            <a:avLst>
              <a:gd name="adj1" fmla="val 16667"/>
              <a:gd name="adj2" fmla="val 11897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таиландском зоопарке сделали уникальную операцию гигантской морской черепахе. Ветеринары заметили, что в последнее время она начала с трудом передвигаться и плавать.</a:t>
            </a:r>
            <a:br>
              <a:rPr lang="ru-RU" sz="13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Рентгеновское исследование показало, что желудок черепахи полон круглых плоских инородных тел разного размера — как оказалось, металлических монет, которые черепаха глотала многие годы.</a:t>
            </a:r>
            <a:br>
              <a:rPr lang="ru-RU" sz="13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из рептилии достали два рыболовных крючка и 915 монет общим весом 5 килограммов.</a:t>
            </a:r>
          </a:p>
          <a:p>
            <a:pPr algn="ctr"/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0">
        <p14:glitter pattern="hexago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p.userapi.com/c626421/v626421438/500f5/2YNfFdmPW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4" y="250215"/>
            <a:ext cx="47625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626421/v626421438/50103/dRmscjr1wQ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22" y="250215"/>
            <a:ext cx="6167486" cy="41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p.userapi.com/c626421/v626421438/5010a/-98gSi-Sz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4" y="3584258"/>
            <a:ext cx="47625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6840" y="4857206"/>
            <a:ext cx="4051495" cy="92333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изменился облик Земли за последнее время (фотографии NASA)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9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0">
        <p14:glitter pattern="hexagon"/>
      </p:transition>
    </mc:Choice>
    <mc:Fallback xmlns="">
      <p:transition spd="slow"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08" y="0"/>
            <a:ext cx="8187397" cy="61241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107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0">
        <p14:glitter pattern="hexagon"/>
      </p:transition>
    </mc:Choice>
    <mc:Fallback xmlns="">
      <p:transition spd="slow"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pp.userapi.com/c637130/v637130438/13300/i6R2a-dFf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5" y="98474"/>
            <a:ext cx="4979963" cy="33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p.userapi.com/c637130/v637130438/13336/eEJNTwUKk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63" y="74210"/>
            <a:ext cx="4783655" cy="318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434" y="3418449"/>
            <a:ext cx="4802566" cy="2701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" y="3570447"/>
            <a:ext cx="4131349" cy="2838592"/>
          </a:xfrm>
          <a:prstGeom prst="rect">
            <a:avLst/>
          </a:prstGeom>
        </p:spPr>
      </p:pic>
      <p:pic>
        <p:nvPicPr>
          <p:cNvPr id="10242" name="Picture 2" descr="https://pp.userapi.com/c636722/v636722438/506e9/Q0wouX9RT0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316" y="2720558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p.userapi.com/c626121/v626121438/39073/vwqdd9O41D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5" y="111776"/>
            <a:ext cx="5138566" cy="36244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p.userapi.com/c626121/v626121438/3907c/OlxGZDhZez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25" y="111776"/>
            <a:ext cx="4852254" cy="32559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pp.userapi.com/c626121/v626121438/39085/a-PveK9p8r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036" y="3367715"/>
            <a:ext cx="4743743" cy="32826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7915" y="4116006"/>
            <a:ext cx="5138566" cy="258532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 еженедельная газета "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Mainichi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Shimbunsha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стала зеленой. С недавних пор газету выпускают не просто из переработанной бумаги, а добавляют в нее семена растений и цветов.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после прочтения еженедельник можно просто закопать в саду или во дворе и получить газетную клумбу.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0">
        <p14:glitter pattern="hexago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pp.userapi.com/c626121/v626121438/375d7/wx0q6-SWy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4" y="534572"/>
            <a:ext cx="4445464" cy="333120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626121/v626121438/375f2/-rYeFifK1e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78" y="151908"/>
            <a:ext cx="5352445" cy="37138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pp.userapi.com/c626121/v626121438/37603/1Uehnn68HD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8" y="3865779"/>
            <a:ext cx="5708953" cy="28366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8900" y="4376392"/>
            <a:ext cx="3826412" cy="203132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художник Франциско де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Паджаро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занимается тем, что прогуливается по Лондонской улице Брик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Лейн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превращает выброшенный на тротуары мусор в нескучные скульптуры. </a:t>
            </a:r>
          </a:p>
          <a:p>
            <a:endParaRPr lang="ru-RU" i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0">
        <p14:glitter pattern="hexago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p.userapi.com/c630823/v630823438/2f5d4/Vc3c2JjXcT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9" y="436685"/>
            <a:ext cx="57531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pp.userapi.com/c630823/v630823438/2f5bf/G57TNZwVOZ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81" y="1069731"/>
            <a:ext cx="4702712" cy="43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298" y="4283026"/>
            <a:ext cx="6696221" cy="2339102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старый житель Австралии, 109-летний Альфред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Дейт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все свое свободное время проводит за вязкой ярких свитеров для пингвинов. Малые пингвины — редкий вид, который обитает только в южной части Австралии и Новой Зеландии. Вязаные свитера — это не дань моде, а попытка спасти пингвинов, пострадавших от разлива нефти, которая склеивает их перья, из-за чего птицы мерзнут и не могут охотиться. Защитники животных одевают пострадавших, чтобы те не отравились токсинами в процессе чистки перьев.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2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0">
        <p14:glitter pattern="hexago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охрана природы плака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197"/>
            <a:ext cx="6667500" cy="47625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22" y="69799"/>
            <a:ext cx="5583878" cy="39884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охрана природы плакаты советск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94" y="4058283"/>
            <a:ext cx="4305447" cy="27997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3000">
        <p14:glitter pattern="hexagon"/>
      </p:transition>
    </mc:Choice>
    <mc:Fallback xmlns="">
      <p:transition spd="slow" advClick="0" advTm="1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охрана природы плака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" y="95250"/>
            <a:ext cx="5067300" cy="66675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Картинки по запросу охрана природы плака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50" y="-95250"/>
            <a:ext cx="5003800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3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9000">
        <p14:glitter pattern="hexagon"/>
      </p:transition>
    </mc:Choice>
    <mc:Fallback xmlns="">
      <p:transition spd="slow" advClick="0" advTm="19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экология картинки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7308" cy="39385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08" y="262558"/>
            <a:ext cx="5183685" cy="31102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532" name="Picture 4" descr="Картинки по запросу экология картинки для дет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60" y="3605188"/>
            <a:ext cx="3838575" cy="304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Картинки по запросу экология картинки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48" y="3938563"/>
            <a:ext cx="4632960" cy="27146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" b="9180"/>
          <a:stretch/>
        </p:blipFill>
        <p:spPr>
          <a:xfrm>
            <a:off x="379829" y="223054"/>
            <a:ext cx="6563603" cy="3353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725" y="3576198"/>
            <a:ext cx="6563604" cy="328180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000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p.userapi.com/c836529/v836529438/6420/e5hfgQt3s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50" y="1019368"/>
            <a:ext cx="6951345" cy="469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536" y="859273"/>
            <a:ext cx="8368372" cy="5552764"/>
          </a:xfrm>
          <a:prstGeom prst="rect">
            <a:avLst/>
          </a:prstGeom>
        </p:spPr>
      </p:pic>
      <p:pic>
        <p:nvPicPr>
          <p:cNvPr id="6" name="Picture 2" descr="https://cs540109.userapi.com/c837123/v837123558/2930a/IguCSEYIyX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74" y="859273"/>
            <a:ext cx="8798096" cy="457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охрана природы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20" y="859313"/>
            <a:ext cx="5955507" cy="471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красота прир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красота прир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" y="836859"/>
            <a:ext cx="7298856" cy="48804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Картинки по запросу красота приро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93" y="145142"/>
            <a:ext cx="4852307" cy="32348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Картинки по запросу красота приро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32" y="3380013"/>
            <a:ext cx="4499428" cy="33745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экологические проблемы h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41390" cy="38264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67" y="0"/>
            <a:ext cx="6372853" cy="42582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6412"/>
            <a:ext cx="6096146" cy="30955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146" y="4057111"/>
            <a:ext cx="3810000" cy="2857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732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артинки по запросу экологические проблемы 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4" y="154393"/>
            <a:ext cx="9200271" cy="59111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5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артинки по запросу уничтожение прир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9" y="582402"/>
            <a:ext cx="7880956" cy="47285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9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6" y="211015"/>
            <a:ext cx="9145988" cy="505315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850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-18438"/>
            <a:ext cx="6093525" cy="38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Картинки по запросу загрязнение воды нефть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68" y="3800440"/>
            <a:ext cx="4262099" cy="29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загрязнение воды нефть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68" y="-18438"/>
            <a:ext cx="5557618" cy="381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Картинки по запросу загрязнение воды нефтью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77" y="3800440"/>
            <a:ext cx="4359691" cy="290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.go8212.ru/section/newsIconCis2/upload/images/news/icon/1_148052459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79" y="1280161"/>
            <a:ext cx="748665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8036" y="17133"/>
            <a:ext cx="63174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«Уничтожение природы - это уничтожение жизни»</a:t>
            </a:r>
            <a:endParaRPr lang="ru-RU" sz="80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3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ussiaedu.ru/uploads/media/news/0001/02/thumb_1519_news_slider_previe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170992"/>
            <a:ext cx="7334250" cy="41243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уничтожение приро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1" y="656821"/>
            <a:ext cx="4679559" cy="30283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1119</TotalTime>
  <Words>192</Words>
  <Application>Microsoft Office PowerPoint</Application>
  <PresentationFormat>Широкоэкранный</PresentationFormat>
  <Paragraphs>12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Печуркин Александр Алексеевич</dc:creator>
  <cp:lastModifiedBy>Сергей</cp:lastModifiedBy>
  <cp:revision>25</cp:revision>
  <dcterms:created xsi:type="dcterms:W3CDTF">2017-04-09T21:10:13Z</dcterms:created>
  <dcterms:modified xsi:type="dcterms:W3CDTF">2018-05-27T18:36:52Z</dcterms:modified>
</cp:coreProperties>
</file>