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56" r:id="rId2"/>
    <p:sldId id="263" r:id="rId3"/>
    <p:sldId id="257" r:id="rId4"/>
    <p:sldId id="264" r:id="rId5"/>
    <p:sldId id="259" r:id="rId6"/>
    <p:sldId id="260" r:id="rId7"/>
    <p:sldId id="261" r:id="rId8"/>
    <p:sldId id="262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A706EB5-2707-411F-A2F5-A37504A1135D}" type="datetimeFigureOut">
              <a:rPr lang="ru-RU" smtClean="0"/>
              <a:pPr/>
              <a:t>19.04.2018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E5CE5A1-D5A7-4DD6-BB9F-6288C5F873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A706EB5-2707-411F-A2F5-A37504A1135D}" type="datetimeFigureOut">
              <a:rPr lang="ru-RU" smtClean="0"/>
              <a:pPr/>
              <a:t>19.04.2018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E5CE5A1-D5A7-4DD6-BB9F-6288C5F873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A706EB5-2707-411F-A2F5-A37504A1135D}" type="datetimeFigureOut">
              <a:rPr lang="ru-RU" smtClean="0"/>
              <a:pPr/>
              <a:t>19.04.2018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E5CE5A1-D5A7-4DD6-BB9F-6288C5F873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A706EB5-2707-411F-A2F5-A37504A1135D}" type="datetimeFigureOut">
              <a:rPr lang="ru-RU" smtClean="0"/>
              <a:pPr/>
              <a:t>19.04.2018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E5CE5A1-D5A7-4DD6-BB9F-6288C5F873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A706EB5-2707-411F-A2F5-A37504A1135D}" type="datetimeFigureOut">
              <a:rPr lang="ru-RU" smtClean="0"/>
              <a:pPr/>
              <a:t>19.04.2018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E5CE5A1-D5A7-4DD6-BB9F-6288C5F873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A706EB5-2707-411F-A2F5-A37504A1135D}" type="datetimeFigureOut">
              <a:rPr lang="ru-RU" smtClean="0"/>
              <a:pPr/>
              <a:t>19.04.2018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E5CE5A1-D5A7-4DD6-BB9F-6288C5F873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A706EB5-2707-411F-A2F5-A37504A1135D}" type="datetimeFigureOut">
              <a:rPr lang="ru-RU" smtClean="0"/>
              <a:pPr/>
              <a:t>19.04.2018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E5CE5A1-D5A7-4DD6-BB9F-6288C5F873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A706EB5-2707-411F-A2F5-A37504A1135D}" type="datetimeFigureOut">
              <a:rPr lang="ru-RU" smtClean="0"/>
              <a:pPr/>
              <a:t>19.04.2018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E5CE5A1-D5A7-4DD6-BB9F-6288C5F873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A706EB5-2707-411F-A2F5-A37504A1135D}" type="datetimeFigureOut">
              <a:rPr lang="ru-RU" smtClean="0"/>
              <a:pPr/>
              <a:t>19.04.2018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E5CE5A1-D5A7-4DD6-BB9F-6288C5F873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A706EB5-2707-411F-A2F5-A37504A1135D}" type="datetimeFigureOut">
              <a:rPr lang="ru-RU" smtClean="0"/>
              <a:pPr/>
              <a:t>19.04.2018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E5CE5A1-D5A7-4DD6-BB9F-6288C5F873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A706EB5-2707-411F-A2F5-A37504A1135D}" type="datetimeFigureOut">
              <a:rPr lang="ru-RU" smtClean="0"/>
              <a:pPr/>
              <a:t>19.04.2018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E5CE5A1-D5A7-4DD6-BB9F-6288C5F873D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A706EB5-2707-411F-A2F5-A37504A1135D}" type="datetimeFigureOut">
              <a:rPr lang="ru-RU" smtClean="0"/>
              <a:pPr/>
              <a:t>19.04.2018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0E5CE5A1-D5A7-4DD6-BB9F-6288C5F873D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ransition spd="slow">
    <p:wedge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2"/>
            <a:ext cx="7990656" cy="280831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СОБЕННОСТИ 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КЛАССИФИКАЦИИ ТОВАРА В НЕСОБРАННОМ ИЛИ РАЗОБРАННОМ ВИДЕ, В ТОМ ЧИСЛЕ В НЕКОМПЛЕКТНОМ ИЛИ НЕЗАВЕРШЕННОМ ВИДЕ ПО ТОВАРНОЙ НОМЕНКЛАТУРЕ ВНЕШНЕЭКОНОМИЧЕСКОЙ ДЕЯТЕЛЬНОСТИ 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ЕАЭС.</a:t>
            </a:r>
            <a:r>
              <a:rPr lang="ru-RU" sz="2000" dirty="0">
                <a:solidFill>
                  <a:schemeClr val="tx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solidFill>
                  <a:schemeClr val="tx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solidFill>
                <a:schemeClr val="tx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91680" y="5085184"/>
            <a:ext cx="7056784" cy="1772816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Доклад подготовила студентка 58 группы юридического факультета, специальность «Таможенное дело»</a:t>
            </a:r>
          </a:p>
          <a:p>
            <a:r>
              <a:rPr lang="ru-RU" sz="24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Сивкова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Анастасия</a:t>
            </a:r>
            <a:endParaRPr lang="ru-RU" sz="24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 descr="ÐÐ°ÑÑÐ¸Ð½ÐºÐ¸ Ð¿Ð¾ Ð·Ð°Ð¿ÑÐ¾ÑÑ ÑÐ¾Ð²Ð°Ñ Ð² Ð½ÐµÑÐ¾Ð±ÑÐ°Ð½Ð½Ð¾Ð¼ Ð¸Ð»Ð¸ ÑÐ°Ð·Ð¾Ð±ÑÐ°Ð½Ð½Ð¾Ð¼ Ð²Ð¸Ð´Ðµ Ð¿ÑÐ¸Ð¼ÐµÑ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852936"/>
            <a:ext cx="4176464" cy="223224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7nOEHpb16O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xmlns="" val="2404868849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340768"/>
            <a:ext cx="4788024" cy="5184576"/>
          </a:xfrm>
        </p:spPr>
        <p:txBody>
          <a:bodyPr>
            <a:no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Ядерные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реакторы 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котлы;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звукозаписывающая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 звуковоспроизводящая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аппаратура;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аппаратура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для записи и воспроизведения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телевизионного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изображения 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звука;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фотографические, кинематографические, измерительные и контрольные инструменты (группы 84, 85, 90 ТН ВЭД ЕАЭС).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транспортные средства групп 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86-89 ТН ВЭД ЕАЭС: суда, лодки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и плавучие конструкции, летательные и космические аппараты и др.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ÐÐ°ÑÑÐ¸Ð½ÐºÐ¸ Ð¿Ð¾ Ð·Ð°Ð¿ÑÐ¾ÑÑ ÑÐ´ÐµÑÐ½ÑÐ¹ ÑÐµÐ°ÐºÑÐ¾Ñ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0"/>
            <a:ext cx="4536504" cy="1412776"/>
          </a:xfrm>
          <a:prstGeom prst="rect">
            <a:avLst/>
          </a:prstGeom>
          <a:noFill/>
        </p:spPr>
      </p:pic>
      <p:pic>
        <p:nvPicPr>
          <p:cNvPr id="1028" name="Picture 4" descr="ÐÐ°ÑÑÐ¸Ð½ÐºÐ¸ Ð¿Ð¾ Ð·Ð°Ð¿ÑÐ¾ÑÑ Ð·Ð²ÑÐºÐ¾Ð·Ð°Ð¿Ð¸ÑÑÐ²Ð°ÑÑÐ°Ñ Ð°Ð¿Ð¿Ð°ÑÐ°ÑÑÑÐ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0"/>
            <a:ext cx="4104456" cy="2420889"/>
          </a:xfrm>
          <a:prstGeom prst="rect">
            <a:avLst/>
          </a:prstGeom>
          <a:noFill/>
        </p:spPr>
      </p:pic>
      <p:pic>
        <p:nvPicPr>
          <p:cNvPr id="1030" name="Picture 6" descr="ÐÐ°ÑÑÐ¸Ð½ÐºÐ¸ Ð¿Ð¾ Ð·Ð°Ð¿ÑÐ¾ÑÑ ÐºÐ¸Ð½ÐµÐ¼Ð°ÑÐ¾Ð³ÑÐ°ÑÐ¸ÑÐµÑÐºÐ¸Ðµ Ð¸Ð½ÑÑÑÑÐ¼ÐµÐ½ÑÑ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2420888"/>
            <a:ext cx="4104456" cy="2520280"/>
          </a:xfrm>
          <a:prstGeom prst="rect">
            <a:avLst/>
          </a:prstGeom>
          <a:noFill/>
        </p:spPr>
      </p:pic>
      <p:pic>
        <p:nvPicPr>
          <p:cNvPr id="1032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60032" y="4797152"/>
            <a:ext cx="4104456" cy="172819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5013176"/>
            <a:ext cx="8183880" cy="936104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Оборудование для выращивания огурцов и помидоров</a:t>
            </a:r>
            <a:endParaRPr lang="ru-RU" sz="28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gidroponika-v-teplic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87624" y="476672"/>
            <a:ext cx="6912768" cy="4968552"/>
          </a:xfrm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23528" y="0"/>
            <a:ext cx="849694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2"/>
          </p:nvPr>
        </p:nvSpPr>
        <p:spPr>
          <a:xfrm>
            <a:off x="395536" y="476672"/>
            <a:ext cx="4680520" cy="5400600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 01.01.2018 г.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декларирование «компонентов»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осуществляется путем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подачи декларации на каждую товарную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партию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!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Итоговая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декларация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весь «комплектный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объект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не предусмотрена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ru-RU" sz="4400" dirty="0"/>
          </a:p>
        </p:txBody>
      </p:sp>
      <p:pic>
        <p:nvPicPr>
          <p:cNvPr id="10" name="Содержимое 9" descr="08e8b58549ad649607edda876f628e2d.jp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5004048" y="1124744"/>
            <a:ext cx="3715613" cy="3600400"/>
          </a:xfrm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869160"/>
            <a:ext cx="8183880" cy="108012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0" name="Picture 2" descr="ÐÐ°ÑÑÐ¸Ð½ÐºÐ¸ Ð¿Ð¾ Ð·Ð°Ð¿ÑÐ¾ÑÑ ÑÐ°Ð¼Ð¾Ð¶Ð½Ñ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476672"/>
            <a:ext cx="5904656" cy="475252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169</TotalTime>
  <Words>140</Words>
  <Application>Microsoft Office PowerPoint</Application>
  <PresentationFormat>Экран (4:3)</PresentationFormat>
  <Paragraphs>17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Аспект</vt:lpstr>
      <vt:lpstr>ОСОБЕННОСТИ КЛАССИФИКАЦИИ ТОВАРА В НЕСОБРАННОМ ИЛИ РАЗОБРАННОМ ВИДЕ, В ТОМ ЧИСЛЕ В НЕКОМПЛЕКТНОМ ИЛИ НЕЗАВЕРШЕННОМ ВИДЕ ПО ТОВАРНОЙ НОМЕНКЛАТУРЕ ВНЕШНЕЭКОНОМИЧЕСКОЙ ДЕЯТЕЛЬНОСТИ ЕАЭС. </vt:lpstr>
      <vt:lpstr>Слайд 2</vt:lpstr>
      <vt:lpstr>Слайд 3</vt:lpstr>
      <vt:lpstr>Оборудование для выращивания огурцов и помидоров</vt:lpstr>
      <vt:lpstr>Слайд 5</vt:lpstr>
      <vt:lpstr>Слайд 6</vt:lpstr>
      <vt:lpstr>Слайд 7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 «ПОРЯДОК И ОСОБЕННОСТИ КЛАССИФИКАЦИИ ТОВАРА В НЕСОБРАННОМ ИЛИ РАЗОБРАННОМ ВИДЕ, В ТОМ ЧИСЛЕ В НЕКОМПЛЕКТНОМ ИЛИ НЕЗАВЕРШЕННОМ ВИДЕ ПО ТОВАРНОЙ НОМЕНКЛАТУРЕ ВНЕШНЕЭКОНОМИЧЕСКОЙ ДЕЯТЕЛЬНОСТИ ЕАЭС».</dc:title>
  <dc:creator>User</dc:creator>
  <cp:lastModifiedBy>User</cp:lastModifiedBy>
  <cp:revision>19</cp:revision>
  <dcterms:created xsi:type="dcterms:W3CDTF">2018-04-18T16:44:01Z</dcterms:created>
  <dcterms:modified xsi:type="dcterms:W3CDTF">2018-04-19T21:42:16Z</dcterms:modified>
</cp:coreProperties>
</file>