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57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706EB5-2707-411F-A2F5-A37504A1135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5CE5A1-D5A7-4DD6-BB9F-6288C5F8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990656" cy="28083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СОБЕННОСТИ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ТОВАРА В НЕСОБРАННОМ ИЛИ РАЗОБРАННОМ ВИДЕ, В ТОМ ЧИСЛЕ В НЕКОМПЛЕКТНОМ ИЛИ НЕЗАВЕРШЕННОМ ВИДЕ ПО ТОВАРНОЙ НОМЕНКЛАТУРЕ ВНЕШНЕЭКОНОМИЧЕСКОЙ ДЕЯТЕЛЬНОСТИ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ЕАЭС.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7056784" cy="17728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 подготовила студентка 58 группы юридического факультета, специальность «Таможенное дело»</a:t>
            </a: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Сивкова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Ð°ÑÑÐ¸Ð½ÐºÐ¸ Ð¿Ð¾ Ð·Ð°Ð¿ÑÐ¾ÑÑ ÑÐ¾Ð²Ð°Ñ Ð² Ð½ÐµÑÐ¾Ð±ÑÐ°Ð½Ð½Ð¾Ð¼ Ð¸Ð»Ð¸ ÑÐ°Ð·Ð¾Ð±ÑÐ°Ð½Ð½Ð¾Ð¼ Ð²Ð¸Ð´Ðµ Ð¿ÑÐ¸Ð¼Ðµ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176464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nOEHpb16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4048688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788024" cy="518457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Ядерные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реакторы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котлы;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звукозаписывающая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звуковоспроизводящая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аппаратура;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аппаратура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записи и воспроизведения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телевизионного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изображения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фотографические, кинематографические, измерительные и контрольные инструменты (группы 84, 85, 90 ТН ВЭД ЕАЭС).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транспортные средства групп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86-89 ТН ВЭД ЕАЭС: суда, лодки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 плавучие конструкции, летательные и космические аппараты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ÑÐ´ÐµÑÐ½ÑÐ¹ ÑÐµÐ°ÐºÑ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536504" cy="1412776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·Ð²ÑÐºÐ¾Ð·Ð°Ð¿Ð¸ÑÑÐ²Ð°ÑÑÐ°Ñ Ð°Ð¿Ð¿Ð°ÑÐ°ÑÑ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104456" cy="2420889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ÐºÐ¸Ð½ÐµÐ¼Ð°ÑÐ¾Ð³ÑÐ°ÑÐ¸ÑÐµÑÐºÐ¸Ðµ Ð¸Ð½ÑÑÑÑÐ¼ÐµÐ½Ñ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20888"/>
            <a:ext cx="4104456" cy="2520280"/>
          </a:xfrm>
          <a:prstGeom prst="rect">
            <a:avLst/>
          </a:prstGeom>
          <a:noFill/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97152"/>
            <a:ext cx="410445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13176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для выращивания огурцов и помидоров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idroponika-v-tepl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912768" cy="496855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476672"/>
            <a:ext cx="4680520" cy="54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01.01.2018 г.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декларирование «компонентов»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осуществляется путем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подачи декларации на каждую товарную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декларация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весь «комплектный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предусмотрена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4400" dirty="0"/>
          </a:p>
        </p:txBody>
      </p:sp>
      <p:pic>
        <p:nvPicPr>
          <p:cNvPr id="10" name="Содержимое 9" descr="08e8b58549ad649607edda876f628e2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715613" cy="36004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ÐÐ°ÑÑÐ¸Ð½ÐºÐ¸ Ð¿Ð¾ Ð·Ð°Ð¿ÑÐ¾ÑÑ ÑÐ°Ð¼Ð¾Ð¶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904656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</TotalTime>
  <Words>140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ОСОБЕННОСТИ КЛАССИФИКАЦИИ ТОВАРА В НЕСОБРАННОМ ИЛИ РАЗОБРАННОМ ВИДЕ, В ТОМ ЧИСЛЕ В НЕКОМПЛЕКТНОМ ИЛИ НЕЗАВЕРШЕННОМ ВИДЕ ПО ТОВАРНОЙ НОМЕНКЛАТУРЕ ВНЕШНЕЭКОНОМИЧЕСКОЙ ДЕЯТЕЛЬНОСТИ ЕАЭС. </vt:lpstr>
      <vt:lpstr>Слайд 2</vt:lpstr>
      <vt:lpstr>Слайд 3</vt:lpstr>
      <vt:lpstr>Оборудование для выращивания огурцов и помидоров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«ПОРЯДОК И ОСОБЕННОСТИ КЛАССИФИКАЦИИ ТОВАРА В НЕСОБРАННОМ ИЛИ РАЗОБРАННОМ ВИДЕ, В ТОМ ЧИСЛЕ В НЕКОМПЛЕКТНОМ ИЛИ НЕЗАВЕРШЕННОМ ВИДЕ ПО ТОВАРНОЙ НОМЕНКЛАТУРЕ ВНЕШНЕЭКОНОМИЧЕСКОЙ ДЕЯТЕЛЬНОСТИ ЕАЭС».</dc:title>
  <dc:creator>User</dc:creator>
  <cp:lastModifiedBy>User</cp:lastModifiedBy>
  <cp:revision>19</cp:revision>
  <dcterms:created xsi:type="dcterms:W3CDTF">2018-04-18T16:44:01Z</dcterms:created>
  <dcterms:modified xsi:type="dcterms:W3CDTF">2018-04-19T21:42:16Z</dcterms:modified>
</cp:coreProperties>
</file>