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60" r:id="rId5"/>
    <p:sldId id="262" r:id="rId6"/>
    <p:sldId id="263" r:id="rId7"/>
    <p:sldId id="261" r:id="rId8"/>
    <p:sldId id="265" r:id="rId9"/>
    <p:sldId id="266" r:id="rId10"/>
    <p:sldId id="264" r:id="rId11"/>
    <p:sldId id="267" r:id="rId12"/>
    <p:sldId id="272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6B98E-19C5-4BF5-A582-8797FC8F62A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A41D906-328E-4689-95B5-F651F3F2D74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Обеспечение таможенного контроля</a:t>
          </a:r>
          <a:endParaRPr lang="ru-RU" dirty="0">
            <a:solidFill>
              <a:schemeClr val="tx1"/>
            </a:solidFill>
          </a:endParaRPr>
        </a:p>
      </dgm:t>
    </dgm:pt>
    <dgm:pt modelId="{7FD17281-9C52-4C15-B934-1A5ED4BD1103}" type="parTrans" cxnId="{CE505EB6-F002-434C-AEE4-53362EEC320B}">
      <dgm:prSet/>
      <dgm:spPr/>
      <dgm:t>
        <a:bodyPr/>
        <a:lstStyle/>
        <a:p>
          <a:endParaRPr lang="ru-RU"/>
        </a:p>
      </dgm:t>
    </dgm:pt>
    <dgm:pt modelId="{6870BF9A-9BEF-4791-BEF1-A24852E9F69B}" type="sibTrans" cxnId="{CE505EB6-F002-434C-AEE4-53362EEC320B}">
      <dgm:prSet/>
      <dgm:spPr/>
      <dgm:t>
        <a:bodyPr/>
        <a:lstStyle/>
        <a:p>
          <a:endParaRPr lang="ru-RU"/>
        </a:p>
      </dgm:t>
    </dgm:pt>
    <dgm:pt modelId="{D8D64C1B-972E-46B7-958B-BFB105CA6BAF}" type="asst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Нормативная база</a:t>
          </a:r>
          <a:endParaRPr lang="ru-RU" dirty="0">
            <a:solidFill>
              <a:schemeClr val="tx1"/>
            </a:solidFill>
          </a:endParaRPr>
        </a:p>
      </dgm:t>
    </dgm:pt>
    <dgm:pt modelId="{A407BAA3-3881-4B54-B12B-329E4986D4C4}" type="parTrans" cxnId="{65FC2BEE-4FEE-4C85-BEA1-E0C57B3A60E5}">
      <dgm:prSet/>
      <dgm:spPr/>
      <dgm:t>
        <a:bodyPr/>
        <a:lstStyle/>
        <a:p>
          <a:endParaRPr lang="ru-RU"/>
        </a:p>
      </dgm:t>
    </dgm:pt>
    <dgm:pt modelId="{B4831B0B-D2A3-4325-B692-5AC342B4FB3F}" type="sibTrans" cxnId="{65FC2BEE-4FEE-4C85-BEA1-E0C57B3A60E5}">
      <dgm:prSet/>
      <dgm:spPr/>
      <dgm:t>
        <a:bodyPr/>
        <a:lstStyle/>
        <a:p>
          <a:endParaRPr lang="ru-RU"/>
        </a:p>
      </dgm:t>
    </dgm:pt>
    <dgm:pt modelId="{8BB60B9A-4981-45F0-84FD-71A349CADF21}" type="asst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Деятельность таможенных органов</a:t>
          </a:r>
          <a:endParaRPr lang="ru-RU" dirty="0">
            <a:solidFill>
              <a:schemeClr val="tx1"/>
            </a:solidFill>
          </a:endParaRPr>
        </a:p>
      </dgm:t>
    </dgm:pt>
    <dgm:pt modelId="{36025408-D004-4819-97C5-47EA4750C9F8}" type="parTrans" cxnId="{6BC1B60F-C9D8-4434-BE06-B5834DFB3E0A}">
      <dgm:prSet/>
      <dgm:spPr/>
      <dgm:t>
        <a:bodyPr/>
        <a:lstStyle/>
        <a:p>
          <a:endParaRPr lang="ru-RU"/>
        </a:p>
      </dgm:t>
    </dgm:pt>
    <dgm:pt modelId="{471781D5-FB4E-4CE9-8E86-A4D2F9A6B809}" type="sibTrans" cxnId="{6BC1B60F-C9D8-4434-BE06-B5834DFB3E0A}">
      <dgm:prSet/>
      <dgm:spPr/>
      <dgm:t>
        <a:bodyPr/>
        <a:lstStyle/>
        <a:p>
          <a:endParaRPr lang="ru-RU"/>
        </a:p>
      </dgm:t>
    </dgm:pt>
    <dgm:pt modelId="{9E15CC89-13F9-49E7-BD2D-A72656BF9C7F}" type="pres">
      <dgm:prSet presAssocID="{0806B98E-19C5-4BF5-A582-8797FC8F62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9E7FFE-DC21-45D8-9A2D-981ABEFED5DE}" type="pres">
      <dgm:prSet presAssocID="{9A41D906-328E-4689-95B5-F651F3F2D74D}" presName="hierRoot1" presStyleCnt="0">
        <dgm:presLayoutVars>
          <dgm:hierBranch val="init"/>
        </dgm:presLayoutVars>
      </dgm:prSet>
      <dgm:spPr/>
    </dgm:pt>
    <dgm:pt modelId="{50DB132D-64D0-48B4-A02D-3D879046FE63}" type="pres">
      <dgm:prSet presAssocID="{9A41D906-328E-4689-95B5-F651F3F2D74D}" presName="rootComposite1" presStyleCnt="0"/>
      <dgm:spPr/>
    </dgm:pt>
    <dgm:pt modelId="{80CD69A2-2112-4F43-8058-15FAD46A921F}" type="pres">
      <dgm:prSet presAssocID="{9A41D906-328E-4689-95B5-F651F3F2D74D}" presName="rootText1" presStyleLbl="node0" presStyleIdx="0" presStyleCnt="1" custLinFactNeighborX="-301" custLinFactNeighborY="-53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445791-6B6F-4BD1-AE51-FEA11A84905E}" type="pres">
      <dgm:prSet presAssocID="{9A41D906-328E-4689-95B5-F651F3F2D74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17D5F0F-D898-4985-8BC4-BD5BEE4B1049}" type="pres">
      <dgm:prSet presAssocID="{9A41D906-328E-4689-95B5-F651F3F2D74D}" presName="hierChild2" presStyleCnt="0"/>
      <dgm:spPr/>
    </dgm:pt>
    <dgm:pt modelId="{EF1289E5-F791-4F43-B782-4350F3511803}" type="pres">
      <dgm:prSet presAssocID="{9A41D906-328E-4689-95B5-F651F3F2D74D}" presName="hierChild3" presStyleCnt="0"/>
      <dgm:spPr/>
    </dgm:pt>
    <dgm:pt modelId="{78935D34-44CD-4385-B9E5-36C1EBA0CA66}" type="pres">
      <dgm:prSet presAssocID="{A407BAA3-3881-4B54-B12B-329E4986D4C4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2B97F5C3-68E9-476C-9A65-F61A8D5BA639}" type="pres">
      <dgm:prSet presAssocID="{D8D64C1B-972E-46B7-958B-BFB105CA6BAF}" presName="hierRoot3" presStyleCnt="0">
        <dgm:presLayoutVars>
          <dgm:hierBranch val="init"/>
        </dgm:presLayoutVars>
      </dgm:prSet>
      <dgm:spPr/>
    </dgm:pt>
    <dgm:pt modelId="{776AD94A-96F3-4790-A6C3-2862B3496750}" type="pres">
      <dgm:prSet presAssocID="{D8D64C1B-972E-46B7-958B-BFB105CA6BAF}" presName="rootComposite3" presStyleCnt="0"/>
      <dgm:spPr/>
    </dgm:pt>
    <dgm:pt modelId="{832382F3-4D4D-4FC9-BC4D-ACD7FADDB2A7}" type="pres">
      <dgm:prSet presAssocID="{D8D64C1B-972E-46B7-958B-BFB105CA6BA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95D8A-D4A4-4E63-8521-1B33BAEA6380}" type="pres">
      <dgm:prSet presAssocID="{D8D64C1B-972E-46B7-958B-BFB105CA6BAF}" presName="rootConnector3" presStyleLbl="asst1" presStyleIdx="0" presStyleCnt="2"/>
      <dgm:spPr/>
      <dgm:t>
        <a:bodyPr/>
        <a:lstStyle/>
        <a:p>
          <a:endParaRPr lang="ru-RU"/>
        </a:p>
      </dgm:t>
    </dgm:pt>
    <dgm:pt modelId="{65320706-6D35-46B2-A335-E63CBF9EC2B7}" type="pres">
      <dgm:prSet presAssocID="{D8D64C1B-972E-46B7-958B-BFB105CA6BAF}" presName="hierChild6" presStyleCnt="0"/>
      <dgm:spPr/>
    </dgm:pt>
    <dgm:pt modelId="{C96EEF37-6415-4269-86AD-BE837A66B48C}" type="pres">
      <dgm:prSet presAssocID="{D8D64C1B-972E-46B7-958B-BFB105CA6BAF}" presName="hierChild7" presStyleCnt="0"/>
      <dgm:spPr/>
    </dgm:pt>
    <dgm:pt modelId="{81F8013A-F8C2-42F5-B5DB-FBBD5359D119}" type="pres">
      <dgm:prSet presAssocID="{36025408-D004-4819-97C5-47EA4750C9F8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EA9E7F63-56C9-48F6-ABDE-8EEA00F7E519}" type="pres">
      <dgm:prSet presAssocID="{8BB60B9A-4981-45F0-84FD-71A349CADF21}" presName="hierRoot3" presStyleCnt="0">
        <dgm:presLayoutVars>
          <dgm:hierBranch val="init"/>
        </dgm:presLayoutVars>
      </dgm:prSet>
      <dgm:spPr/>
    </dgm:pt>
    <dgm:pt modelId="{596032AF-DC38-413C-8929-82080A475187}" type="pres">
      <dgm:prSet presAssocID="{8BB60B9A-4981-45F0-84FD-71A349CADF21}" presName="rootComposite3" presStyleCnt="0"/>
      <dgm:spPr/>
    </dgm:pt>
    <dgm:pt modelId="{15EA86B6-3AA1-4798-99AB-C3F8F95C39E2}" type="pres">
      <dgm:prSet presAssocID="{8BB60B9A-4981-45F0-84FD-71A349CADF21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7BD946-323A-41D7-A393-743565A15E0A}" type="pres">
      <dgm:prSet presAssocID="{8BB60B9A-4981-45F0-84FD-71A349CADF21}" presName="rootConnector3" presStyleLbl="asst1" presStyleIdx="1" presStyleCnt="2"/>
      <dgm:spPr/>
      <dgm:t>
        <a:bodyPr/>
        <a:lstStyle/>
        <a:p>
          <a:endParaRPr lang="ru-RU"/>
        </a:p>
      </dgm:t>
    </dgm:pt>
    <dgm:pt modelId="{9025A4CB-0D24-42C4-B7AB-80C22E7F8AA4}" type="pres">
      <dgm:prSet presAssocID="{8BB60B9A-4981-45F0-84FD-71A349CADF21}" presName="hierChild6" presStyleCnt="0"/>
      <dgm:spPr/>
    </dgm:pt>
    <dgm:pt modelId="{FA365684-A0CA-4E5B-8A98-3BAC37726398}" type="pres">
      <dgm:prSet presAssocID="{8BB60B9A-4981-45F0-84FD-71A349CADF21}" presName="hierChild7" presStyleCnt="0"/>
      <dgm:spPr/>
    </dgm:pt>
  </dgm:ptLst>
  <dgm:cxnLst>
    <dgm:cxn modelId="{6208B09F-90AD-45E0-A4A9-3EE49881131D}" type="presOf" srcId="{D8D64C1B-972E-46B7-958B-BFB105CA6BAF}" destId="{BCF95D8A-D4A4-4E63-8521-1B33BAEA6380}" srcOrd="1" destOrd="0" presId="urn:microsoft.com/office/officeart/2005/8/layout/orgChart1"/>
    <dgm:cxn modelId="{65FC2BEE-4FEE-4C85-BEA1-E0C57B3A60E5}" srcId="{9A41D906-328E-4689-95B5-F651F3F2D74D}" destId="{D8D64C1B-972E-46B7-958B-BFB105CA6BAF}" srcOrd="0" destOrd="0" parTransId="{A407BAA3-3881-4B54-B12B-329E4986D4C4}" sibTransId="{B4831B0B-D2A3-4325-B692-5AC342B4FB3F}"/>
    <dgm:cxn modelId="{831EDBDB-5469-4834-B319-039A21CF9524}" type="presOf" srcId="{A407BAA3-3881-4B54-B12B-329E4986D4C4}" destId="{78935D34-44CD-4385-B9E5-36C1EBA0CA66}" srcOrd="0" destOrd="0" presId="urn:microsoft.com/office/officeart/2005/8/layout/orgChart1"/>
    <dgm:cxn modelId="{659741DB-46DD-4E07-AC5D-FB05555422CE}" type="presOf" srcId="{8BB60B9A-4981-45F0-84FD-71A349CADF21}" destId="{15EA86B6-3AA1-4798-99AB-C3F8F95C39E2}" srcOrd="0" destOrd="0" presId="urn:microsoft.com/office/officeart/2005/8/layout/orgChart1"/>
    <dgm:cxn modelId="{B3244820-B398-46D1-8126-97340DD52B4E}" type="presOf" srcId="{36025408-D004-4819-97C5-47EA4750C9F8}" destId="{81F8013A-F8C2-42F5-B5DB-FBBD5359D119}" srcOrd="0" destOrd="0" presId="urn:microsoft.com/office/officeart/2005/8/layout/orgChart1"/>
    <dgm:cxn modelId="{B8BB81BF-6AEB-4380-BC57-73B0F4BDF58F}" type="presOf" srcId="{9A41D906-328E-4689-95B5-F651F3F2D74D}" destId="{80CD69A2-2112-4F43-8058-15FAD46A921F}" srcOrd="0" destOrd="0" presId="urn:microsoft.com/office/officeart/2005/8/layout/orgChart1"/>
    <dgm:cxn modelId="{F9262A12-2531-4480-B7B5-07846BED193D}" type="presOf" srcId="{0806B98E-19C5-4BF5-A582-8797FC8F62A9}" destId="{9E15CC89-13F9-49E7-BD2D-A72656BF9C7F}" srcOrd="0" destOrd="0" presId="urn:microsoft.com/office/officeart/2005/8/layout/orgChart1"/>
    <dgm:cxn modelId="{B28155A5-802B-4EA6-BF75-2BBF1FCA4A98}" type="presOf" srcId="{D8D64C1B-972E-46B7-958B-BFB105CA6BAF}" destId="{832382F3-4D4D-4FC9-BC4D-ACD7FADDB2A7}" srcOrd="0" destOrd="0" presId="urn:microsoft.com/office/officeart/2005/8/layout/orgChart1"/>
    <dgm:cxn modelId="{5D22534F-BD6C-4825-88AB-3373E7C74ED9}" type="presOf" srcId="{8BB60B9A-4981-45F0-84FD-71A349CADF21}" destId="{3E7BD946-323A-41D7-A393-743565A15E0A}" srcOrd="1" destOrd="0" presId="urn:microsoft.com/office/officeart/2005/8/layout/orgChart1"/>
    <dgm:cxn modelId="{1053374A-1544-40C9-931C-BC2B3C17EFDF}" type="presOf" srcId="{9A41D906-328E-4689-95B5-F651F3F2D74D}" destId="{3F445791-6B6F-4BD1-AE51-FEA11A84905E}" srcOrd="1" destOrd="0" presId="urn:microsoft.com/office/officeart/2005/8/layout/orgChart1"/>
    <dgm:cxn modelId="{6BC1B60F-C9D8-4434-BE06-B5834DFB3E0A}" srcId="{9A41D906-328E-4689-95B5-F651F3F2D74D}" destId="{8BB60B9A-4981-45F0-84FD-71A349CADF21}" srcOrd="1" destOrd="0" parTransId="{36025408-D004-4819-97C5-47EA4750C9F8}" sibTransId="{471781D5-FB4E-4CE9-8E86-A4D2F9A6B809}"/>
    <dgm:cxn modelId="{CE505EB6-F002-434C-AEE4-53362EEC320B}" srcId="{0806B98E-19C5-4BF5-A582-8797FC8F62A9}" destId="{9A41D906-328E-4689-95B5-F651F3F2D74D}" srcOrd="0" destOrd="0" parTransId="{7FD17281-9C52-4C15-B934-1A5ED4BD1103}" sibTransId="{6870BF9A-9BEF-4791-BEF1-A24852E9F69B}"/>
    <dgm:cxn modelId="{EA7A4EB4-B281-4E55-8651-B8A337A1E117}" type="presParOf" srcId="{9E15CC89-13F9-49E7-BD2D-A72656BF9C7F}" destId="{499E7FFE-DC21-45D8-9A2D-981ABEFED5DE}" srcOrd="0" destOrd="0" presId="urn:microsoft.com/office/officeart/2005/8/layout/orgChart1"/>
    <dgm:cxn modelId="{B6D944A3-AD0D-41EA-8748-8C3E970BC864}" type="presParOf" srcId="{499E7FFE-DC21-45D8-9A2D-981ABEFED5DE}" destId="{50DB132D-64D0-48B4-A02D-3D879046FE63}" srcOrd="0" destOrd="0" presId="urn:microsoft.com/office/officeart/2005/8/layout/orgChart1"/>
    <dgm:cxn modelId="{10BB34A4-E219-4522-886F-E68A1ECCDBA5}" type="presParOf" srcId="{50DB132D-64D0-48B4-A02D-3D879046FE63}" destId="{80CD69A2-2112-4F43-8058-15FAD46A921F}" srcOrd="0" destOrd="0" presId="urn:microsoft.com/office/officeart/2005/8/layout/orgChart1"/>
    <dgm:cxn modelId="{E82EDFB2-C870-445C-A86B-14019D72882D}" type="presParOf" srcId="{50DB132D-64D0-48B4-A02D-3D879046FE63}" destId="{3F445791-6B6F-4BD1-AE51-FEA11A84905E}" srcOrd="1" destOrd="0" presId="urn:microsoft.com/office/officeart/2005/8/layout/orgChart1"/>
    <dgm:cxn modelId="{E328FDE9-E4BB-4A91-90C5-7598968C68E8}" type="presParOf" srcId="{499E7FFE-DC21-45D8-9A2D-981ABEFED5DE}" destId="{317D5F0F-D898-4985-8BC4-BD5BEE4B1049}" srcOrd="1" destOrd="0" presId="urn:microsoft.com/office/officeart/2005/8/layout/orgChart1"/>
    <dgm:cxn modelId="{6E07EDC1-7800-411B-97DC-EFF40099DF99}" type="presParOf" srcId="{499E7FFE-DC21-45D8-9A2D-981ABEFED5DE}" destId="{EF1289E5-F791-4F43-B782-4350F3511803}" srcOrd="2" destOrd="0" presId="urn:microsoft.com/office/officeart/2005/8/layout/orgChart1"/>
    <dgm:cxn modelId="{47313B0D-B020-407A-A413-E80167675DBA}" type="presParOf" srcId="{EF1289E5-F791-4F43-B782-4350F3511803}" destId="{78935D34-44CD-4385-B9E5-36C1EBA0CA66}" srcOrd="0" destOrd="0" presId="urn:microsoft.com/office/officeart/2005/8/layout/orgChart1"/>
    <dgm:cxn modelId="{474D5A29-ED84-4A89-9C2F-A778576E990B}" type="presParOf" srcId="{EF1289E5-F791-4F43-B782-4350F3511803}" destId="{2B97F5C3-68E9-476C-9A65-F61A8D5BA639}" srcOrd="1" destOrd="0" presId="urn:microsoft.com/office/officeart/2005/8/layout/orgChart1"/>
    <dgm:cxn modelId="{9D7B591F-F2D4-4CE1-A4A6-16D67FA812E0}" type="presParOf" srcId="{2B97F5C3-68E9-476C-9A65-F61A8D5BA639}" destId="{776AD94A-96F3-4790-A6C3-2862B3496750}" srcOrd="0" destOrd="0" presId="urn:microsoft.com/office/officeart/2005/8/layout/orgChart1"/>
    <dgm:cxn modelId="{E2E06B26-BFC6-4559-86D5-3562775ED6C0}" type="presParOf" srcId="{776AD94A-96F3-4790-A6C3-2862B3496750}" destId="{832382F3-4D4D-4FC9-BC4D-ACD7FADDB2A7}" srcOrd="0" destOrd="0" presId="urn:microsoft.com/office/officeart/2005/8/layout/orgChart1"/>
    <dgm:cxn modelId="{A3BBF7CD-BD8B-41F5-93B5-0826E6D06A75}" type="presParOf" srcId="{776AD94A-96F3-4790-A6C3-2862B3496750}" destId="{BCF95D8A-D4A4-4E63-8521-1B33BAEA6380}" srcOrd="1" destOrd="0" presId="urn:microsoft.com/office/officeart/2005/8/layout/orgChart1"/>
    <dgm:cxn modelId="{0DEF29FF-C535-4BB7-B391-8BC24D73F140}" type="presParOf" srcId="{2B97F5C3-68E9-476C-9A65-F61A8D5BA639}" destId="{65320706-6D35-46B2-A335-E63CBF9EC2B7}" srcOrd="1" destOrd="0" presId="urn:microsoft.com/office/officeart/2005/8/layout/orgChart1"/>
    <dgm:cxn modelId="{022D9F7A-E6B2-4792-9A49-3D2C8634A103}" type="presParOf" srcId="{2B97F5C3-68E9-476C-9A65-F61A8D5BA639}" destId="{C96EEF37-6415-4269-86AD-BE837A66B48C}" srcOrd="2" destOrd="0" presId="urn:microsoft.com/office/officeart/2005/8/layout/orgChart1"/>
    <dgm:cxn modelId="{7F9A15B2-14B9-4FD2-B470-DAD5FAF340EC}" type="presParOf" srcId="{EF1289E5-F791-4F43-B782-4350F3511803}" destId="{81F8013A-F8C2-42F5-B5DB-FBBD5359D119}" srcOrd="2" destOrd="0" presId="urn:microsoft.com/office/officeart/2005/8/layout/orgChart1"/>
    <dgm:cxn modelId="{046BC308-3579-41AE-94EB-4000A9357A65}" type="presParOf" srcId="{EF1289E5-F791-4F43-B782-4350F3511803}" destId="{EA9E7F63-56C9-48F6-ABDE-8EEA00F7E519}" srcOrd="3" destOrd="0" presId="urn:microsoft.com/office/officeart/2005/8/layout/orgChart1"/>
    <dgm:cxn modelId="{688AB81E-3352-47F9-8738-ADF4186F52A9}" type="presParOf" srcId="{EA9E7F63-56C9-48F6-ABDE-8EEA00F7E519}" destId="{596032AF-DC38-413C-8929-82080A475187}" srcOrd="0" destOrd="0" presId="urn:microsoft.com/office/officeart/2005/8/layout/orgChart1"/>
    <dgm:cxn modelId="{BCB2CC25-38FD-4C9A-8602-339D0F22E0DA}" type="presParOf" srcId="{596032AF-DC38-413C-8929-82080A475187}" destId="{15EA86B6-3AA1-4798-99AB-C3F8F95C39E2}" srcOrd="0" destOrd="0" presId="urn:microsoft.com/office/officeart/2005/8/layout/orgChart1"/>
    <dgm:cxn modelId="{4E060565-5A5B-401B-A930-F812A3887029}" type="presParOf" srcId="{596032AF-DC38-413C-8929-82080A475187}" destId="{3E7BD946-323A-41D7-A393-743565A15E0A}" srcOrd="1" destOrd="0" presId="urn:microsoft.com/office/officeart/2005/8/layout/orgChart1"/>
    <dgm:cxn modelId="{C30FFE77-BFD3-4E17-8586-4A82E0FE92E9}" type="presParOf" srcId="{EA9E7F63-56C9-48F6-ABDE-8EEA00F7E519}" destId="{9025A4CB-0D24-42C4-B7AB-80C22E7F8AA4}" srcOrd="1" destOrd="0" presId="urn:microsoft.com/office/officeart/2005/8/layout/orgChart1"/>
    <dgm:cxn modelId="{AF49D931-BBB5-44BC-B604-DE7ABF2869CB}" type="presParOf" srcId="{EA9E7F63-56C9-48F6-ABDE-8EEA00F7E519}" destId="{FA365684-A0CA-4E5B-8A98-3BAC377263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56C1F6-87B0-4249-814A-E62D73516BC5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23E2A6-C4AB-41E6-A6E5-81EC38FCDEC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При ввозе требуется</a:t>
          </a:r>
          <a:endParaRPr lang="ru-RU" sz="2400" dirty="0">
            <a:solidFill>
              <a:schemeClr val="tx1"/>
            </a:solidFill>
          </a:endParaRPr>
        </a:p>
      </dgm:t>
    </dgm:pt>
    <dgm:pt modelId="{96CF5FCB-02DC-45A0-A7E3-F872A98F7394}" type="parTrans" cxnId="{DEE5BDAB-B1D4-49A5-AB6B-DF3F356F2E0E}">
      <dgm:prSet/>
      <dgm:spPr/>
      <dgm:t>
        <a:bodyPr/>
        <a:lstStyle/>
        <a:p>
          <a:endParaRPr lang="ru-RU"/>
        </a:p>
      </dgm:t>
    </dgm:pt>
    <dgm:pt modelId="{081358FA-5D03-408D-90F8-F461D46BD0F2}" type="sibTrans" cxnId="{DEE5BDAB-B1D4-49A5-AB6B-DF3F356F2E0E}">
      <dgm:prSet/>
      <dgm:spPr/>
      <dgm:t>
        <a:bodyPr/>
        <a:lstStyle/>
        <a:p>
          <a:endParaRPr lang="ru-RU"/>
        </a:p>
      </dgm:t>
    </dgm:pt>
    <dgm:pt modelId="{11502277-B483-46ED-8225-3A9190CB2134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Приложение №1</a:t>
          </a:r>
        </a:p>
        <a:p>
          <a:r>
            <a:rPr lang="ru-RU" b="0" i="0" dirty="0" smtClean="0">
              <a:solidFill>
                <a:schemeClr val="tx1"/>
              </a:solidFill>
            </a:rPr>
            <a:t>разрешение СИТЕС страны-экспортера и разрешение СИТЕС, выданное в России;</a:t>
          </a:r>
          <a:endParaRPr lang="ru-RU" b="0" dirty="0">
            <a:solidFill>
              <a:schemeClr val="tx1"/>
            </a:solidFill>
          </a:endParaRPr>
        </a:p>
      </dgm:t>
    </dgm:pt>
    <dgm:pt modelId="{DA629BC0-4C34-4D76-AB42-5FE2070970DB}" type="parTrans" cxnId="{915E418C-03A5-4EA8-BF2B-7FD8319AB937}">
      <dgm:prSet/>
      <dgm:spPr/>
      <dgm:t>
        <a:bodyPr/>
        <a:lstStyle/>
        <a:p>
          <a:endParaRPr lang="ru-RU"/>
        </a:p>
      </dgm:t>
    </dgm:pt>
    <dgm:pt modelId="{63B70935-54E0-4056-932C-5CD15EDDC721}" type="sibTrans" cxnId="{915E418C-03A5-4EA8-BF2B-7FD8319AB937}">
      <dgm:prSet/>
      <dgm:spPr/>
      <dgm:t>
        <a:bodyPr/>
        <a:lstStyle/>
        <a:p>
          <a:endParaRPr lang="ru-RU"/>
        </a:p>
      </dgm:t>
    </dgm:pt>
    <dgm:pt modelId="{B456D89E-44D5-48DF-93F0-D0C36704F7FC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Приложение №2</a:t>
          </a:r>
        </a:p>
        <a:p>
          <a:r>
            <a:rPr lang="ru-RU" b="0" i="0" dirty="0" smtClean="0">
              <a:solidFill>
                <a:schemeClr val="tx1"/>
              </a:solidFill>
            </a:rPr>
            <a:t>разрешение СИТЕС страны-экспортера;</a:t>
          </a:r>
          <a:endParaRPr lang="ru-RU" b="0" dirty="0">
            <a:solidFill>
              <a:schemeClr val="tx1"/>
            </a:solidFill>
          </a:endParaRPr>
        </a:p>
      </dgm:t>
    </dgm:pt>
    <dgm:pt modelId="{9C1E11A1-80EC-4803-9413-94A35F19CFEC}" type="parTrans" cxnId="{EB17A618-523A-45F3-A0D7-361706CAEFE1}">
      <dgm:prSet/>
      <dgm:spPr/>
      <dgm:t>
        <a:bodyPr/>
        <a:lstStyle/>
        <a:p>
          <a:endParaRPr lang="ru-RU"/>
        </a:p>
      </dgm:t>
    </dgm:pt>
    <dgm:pt modelId="{54D66245-5963-4862-9993-ECD8972053DC}" type="sibTrans" cxnId="{EB17A618-523A-45F3-A0D7-361706CAEFE1}">
      <dgm:prSet/>
      <dgm:spPr/>
      <dgm:t>
        <a:bodyPr/>
        <a:lstStyle/>
        <a:p>
          <a:endParaRPr lang="ru-RU"/>
        </a:p>
      </dgm:t>
    </dgm:pt>
    <dgm:pt modelId="{4BD247C3-218F-4744-B309-CD6C4B40E608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Приложение №3</a:t>
          </a:r>
        </a:p>
        <a:p>
          <a:r>
            <a:rPr lang="ru-RU" b="0" i="0" dirty="0" smtClean="0">
              <a:solidFill>
                <a:schemeClr val="tx1"/>
              </a:solidFill>
            </a:rPr>
            <a:t>разрешения СИТЕС страны-экспортера только в том случае, если они ввозятся из страны, непосредственно включившей их в это приложение</a:t>
          </a:r>
          <a:endParaRPr lang="ru-RU" b="0" dirty="0"/>
        </a:p>
      </dgm:t>
    </dgm:pt>
    <dgm:pt modelId="{78744BE4-69E8-4C3D-8C31-67B759D7A5D6}" type="parTrans" cxnId="{F1AD57A9-EE22-4318-9A40-0E3296E402DD}">
      <dgm:prSet/>
      <dgm:spPr/>
      <dgm:t>
        <a:bodyPr/>
        <a:lstStyle/>
        <a:p>
          <a:endParaRPr lang="ru-RU"/>
        </a:p>
      </dgm:t>
    </dgm:pt>
    <dgm:pt modelId="{360F1A41-C7C6-45C9-A660-D0850060EA2F}" type="sibTrans" cxnId="{F1AD57A9-EE22-4318-9A40-0E3296E402DD}">
      <dgm:prSet/>
      <dgm:spPr/>
      <dgm:t>
        <a:bodyPr/>
        <a:lstStyle/>
        <a:p>
          <a:endParaRPr lang="ru-RU"/>
        </a:p>
      </dgm:t>
    </dgm:pt>
    <dgm:pt modelId="{7BBB8903-8A1E-422E-BA89-691F248084EB}" type="pres">
      <dgm:prSet presAssocID="{F556C1F6-87B0-4249-814A-E62D73516B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07BC81-1603-4592-AB1C-B25AF53F3468}" type="pres">
      <dgm:prSet presAssocID="{3623E2A6-C4AB-41E6-A6E5-81EC38FCDEC8}" presName="hierRoot1" presStyleCnt="0">
        <dgm:presLayoutVars>
          <dgm:hierBranch val="init"/>
        </dgm:presLayoutVars>
      </dgm:prSet>
      <dgm:spPr/>
    </dgm:pt>
    <dgm:pt modelId="{6C1F3671-91A3-4F20-93B9-55E217A86ADC}" type="pres">
      <dgm:prSet presAssocID="{3623E2A6-C4AB-41E6-A6E5-81EC38FCDEC8}" presName="rootComposite1" presStyleCnt="0"/>
      <dgm:spPr/>
    </dgm:pt>
    <dgm:pt modelId="{568E46B5-0E7F-4418-839D-D20FD7CB9F6B}" type="pres">
      <dgm:prSet presAssocID="{3623E2A6-C4AB-41E6-A6E5-81EC38FCDEC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86A15D-03CC-4DEA-9910-978F1DC38672}" type="pres">
      <dgm:prSet presAssocID="{3623E2A6-C4AB-41E6-A6E5-81EC38FCDEC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3A73263-28D8-43F9-98A4-F36E45D3BAB3}" type="pres">
      <dgm:prSet presAssocID="{3623E2A6-C4AB-41E6-A6E5-81EC38FCDEC8}" presName="hierChild2" presStyleCnt="0"/>
      <dgm:spPr/>
    </dgm:pt>
    <dgm:pt modelId="{5F686715-511C-49BE-A772-577BDEC0D7FD}" type="pres">
      <dgm:prSet presAssocID="{DA629BC0-4C34-4D76-AB42-5FE2070970D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DFA1528-8090-4868-83A3-A348E51581A2}" type="pres">
      <dgm:prSet presAssocID="{11502277-B483-46ED-8225-3A9190CB2134}" presName="hierRoot2" presStyleCnt="0">
        <dgm:presLayoutVars>
          <dgm:hierBranch val="init"/>
        </dgm:presLayoutVars>
      </dgm:prSet>
      <dgm:spPr/>
    </dgm:pt>
    <dgm:pt modelId="{528E3762-4C35-467B-AB22-965C79AF3231}" type="pres">
      <dgm:prSet presAssocID="{11502277-B483-46ED-8225-3A9190CB2134}" presName="rootComposite" presStyleCnt="0"/>
      <dgm:spPr/>
    </dgm:pt>
    <dgm:pt modelId="{ED00595F-36F4-48F4-840D-65CDE35400F4}" type="pres">
      <dgm:prSet presAssocID="{11502277-B483-46ED-8225-3A9190CB2134}" presName="rootText" presStyleLbl="node2" presStyleIdx="0" presStyleCnt="3" custScaleY="292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C9C2A-6D25-4F2F-8254-2C975773A491}" type="pres">
      <dgm:prSet presAssocID="{11502277-B483-46ED-8225-3A9190CB2134}" presName="rootConnector" presStyleLbl="node2" presStyleIdx="0" presStyleCnt="3"/>
      <dgm:spPr/>
      <dgm:t>
        <a:bodyPr/>
        <a:lstStyle/>
        <a:p>
          <a:endParaRPr lang="ru-RU"/>
        </a:p>
      </dgm:t>
    </dgm:pt>
    <dgm:pt modelId="{C037048F-05B6-49AF-A31A-B62A29B01E06}" type="pres">
      <dgm:prSet presAssocID="{11502277-B483-46ED-8225-3A9190CB2134}" presName="hierChild4" presStyleCnt="0"/>
      <dgm:spPr/>
    </dgm:pt>
    <dgm:pt modelId="{00174178-37D3-4EAC-B84D-6E225CEDB966}" type="pres">
      <dgm:prSet presAssocID="{11502277-B483-46ED-8225-3A9190CB2134}" presName="hierChild5" presStyleCnt="0"/>
      <dgm:spPr/>
    </dgm:pt>
    <dgm:pt modelId="{E06F0862-97C7-4EC4-8FB5-0CFF18F7CEBE}" type="pres">
      <dgm:prSet presAssocID="{9C1E11A1-80EC-4803-9413-94A35F19CFE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51A6ECC-4BFC-4CF2-A4B5-B4E9F40F9CBC}" type="pres">
      <dgm:prSet presAssocID="{B456D89E-44D5-48DF-93F0-D0C36704F7FC}" presName="hierRoot2" presStyleCnt="0">
        <dgm:presLayoutVars>
          <dgm:hierBranch val="init"/>
        </dgm:presLayoutVars>
      </dgm:prSet>
      <dgm:spPr/>
    </dgm:pt>
    <dgm:pt modelId="{93229340-CA00-4762-A0A1-CA2C194CF7C4}" type="pres">
      <dgm:prSet presAssocID="{B456D89E-44D5-48DF-93F0-D0C36704F7FC}" presName="rootComposite" presStyleCnt="0"/>
      <dgm:spPr/>
    </dgm:pt>
    <dgm:pt modelId="{FE3A9EC7-7EED-472B-A0B2-25EB2A498B53}" type="pres">
      <dgm:prSet presAssocID="{B456D89E-44D5-48DF-93F0-D0C36704F7FC}" presName="rootText" presStyleLbl="node2" presStyleIdx="1" presStyleCnt="3" custScaleY="304198" custLinFactNeighborX="-879" custLinFactNeighborY="-3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34879-7A62-4C25-A4B6-6FDF51513E9E}" type="pres">
      <dgm:prSet presAssocID="{B456D89E-44D5-48DF-93F0-D0C36704F7FC}" presName="rootConnector" presStyleLbl="node2" presStyleIdx="1" presStyleCnt="3"/>
      <dgm:spPr/>
      <dgm:t>
        <a:bodyPr/>
        <a:lstStyle/>
        <a:p>
          <a:endParaRPr lang="ru-RU"/>
        </a:p>
      </dgm:t>
    </dgm:pt>
    <dgm:pt modelId="{0630BFF6-D994-4B11-AC24-111E378EFDEF}" type="pres">
      <dgm:prSet presAssocID="{B456D89E-44D5-48DF-93F0-D0C36704F7FC}" presName="hierChild4" presStyleCnt="0"/>
      <dgm:spPr/>
    </dgm:pt>
    <dgm:pt modelId="{F72A9256-1BAD-4154-A813-2E9D87E1D824}" type="pres">
      <dgm:prSet presAssocID="{B456D89E-44D5-48DF-93F0-D0C36704F7FC}" presName="hierChild5" presStyleCnt="0"/>
      <dgm:spPr/>
    </dgm:pt>
    <dgm:pt modelId="{671CFA0F-09E3-4CD2-A3EC-C0580C330684}" type="pres">
      <dgm:prSet presAssocID="{78744BE4-69E8-4C3D-8C31-67B759D7A5D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93216AA-CC08-4AC4-B667-515AA1BF9CC9}" type="pres">
      <dgm:prSet presAssocID="{4BD247C3-218F-4744-B309-CD6C4B40E608}" presName="hierRoot2" presStyleCnt="0">
        <dgm:presLayoutVars>
          <dgm:hierBranch val="init"/>
        </dgm:presLayoutVars>
      </dgm:prSet>
      <dgm:spPr/>
    </dgm:pt>
    <dgm:pt modelId="{9C8B8EA5-A925-40E3-9876-9034E6709165}" type="pres">
      <dgm:prSet presAssocID="{4BD247C3-218F-4744-B309-CD6C4B40E608}" presName="rootComposite" presStyleCnt="0"/>
      <dgm:spPr/>
    </dgm:pt>
    <dgm:pt modelId="{90849CA7-FE94-460A-B74C-A7482A518EC8}" type="pres">
      <dgm:prSet presAssocID="{4BD247C3-218F-4744-B309-CD6C4B40E608}" presName="rootText" presStyleLbl="node2" presStyleIdx="2" presStyleCnt="3" custScaleY="291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31BA43-91F6-4720-AFFA-D5AC74A75579}" type="pres">
      <dgm:prSet presAssocID="{4BD247C3-218F-4744-B309-CD6C4B40E608}" presName="rootConnector" presStyleLbl="node2" presStyleIdx="2" presStyleCnt="3"/>
      <dgm:spPr/>
      <dgm:t>
        <a:bodyPr/>
        <a:lstStyle/>
        <a:p>
          <a:endParaRPr lang="ru-RU"/>
        </a:p>
      </dgm:t>
    </dgm:pt>
    <dgm:pt modelId="{E813EDC4-B9DC-4A82-B8E7-665D4AA25D88}" type="pres">
      <dgm:prSet presAssocID="{4BD247C3-218F-4744-B309-CD6C4B40E608}" presName="hierChild4" presStyleCnt="0"/>
      <dgm:spPr/>
    </dgm:pt>
    <dgm:pt modelId="{AF1BDD35-18B8-405E-B77C-1BB2391CBADC}" type="pres">
      <dgm:prSet presAssocID="{4BD247C3-218F-4744-B309-CD6C4B40E608}" presName="hierChild5" presStyleCnt="0"/>
      <dgm:spPr/>
    </dgm:pt>
    <dgm:pt modelId="{F716C935-B409-4FA3-8DFE-D1DB0A23EF31}" type="pres">
      <dgm:prSet presAssocID="{3623E2A6-C4AB-41E6-A6E5-81EC38FCDEC8}" presName="hierChild3" presStyleCnt="0"/>
      <dgm:spPr/>
    </dgm:pt>
  </dgm:ptLst>
  <dgm:cxnLst>
    <dgm:cxn modelId="{C8C53439-E6AA-4C6A-96F7-ED29DB6786B7}" type="presOf" srcId="{9C1E11A1-80EC-4803-9413-94A35F19CFEC}" destId="{E06F0862-97C7-4EC4-8FB5-0CFF18F7CEBE}" srcOrd="0" destOrd="0" presId="urn:microsoft.com/office/officeart/2005/8/layout/orgChart1"/>
    <dgm:cxn modelId="{B391E1B8-5952-417E-9806-4FEF79E2A895}" type="presOf" srcId="{B456D89E-44D5-48DF-93F0-D0C36704F7FC}" destId="{FE3A9EC7-7EED-472B-A0B2-25EB2A498B53}" srcOrd="0" destOrd="0" presId="urn:microsoft.com/office/officeart/2005/8/layout/orgChart1"/>
    <dgm:cxn modelId="{FC06CBE1-490C-42D2-B1B4-19085CD8B0C5}" type="presOf" srcId="{3623E2A6-C4AB-41E6-A6E5-81EC38FCDEC8}" destId="{8B86A15D-03CC-4DEA-9910-978F1DC38672}" srcOrd="1" destOrd="0" presId="urn:microsoft.com/office/officeart/2005/8/layout/orgChart1"/>
    <dgm:cxn modelId="{655A657D-347B-4FF7-ABDA-31CB05256EEA}" type="presOf" srcId="{B456D89E-44D5-48DF-93F0-D0C36704F7FC}" destId="{A9434879-7A62-4C25-A4B6-6FDF51513E9E}" srcOrd="1" destOrd="0" presId="urn:microsoft.com/office/officeart/2005/8/layout/orgChart1"/>
    <dgm:cxn modelId="{F1AD57A9-EE22-4318-9A40-0E3296E402DD}" srcId="{3623E2A6-C4AB-41E6-A6E5-81EC38FCDEC8}" destId="{4BD247C3-218F-4744-B309-CD6C4B40E608}" srcOrd="2" destOrd="0" parTransId="{78744BE4-69E8-4C3D-8C31-67B759D7A5D6}" sibTransId="{360F1A41-C7C6-45C9-A660-D0850060EA2F}"/>
    <dgm:cxn modelId="{7C6F9A51-3E29-4727-8585-13D869624F36}" type="presOf" srcId="{78744BE4-69E8-4C3D-8C31-67B759D7A5D6}" destId="{671CFA0F-09E3-4CD2-A3EC-C0580C330684}" srcOrd="0" destOrd="0" presId="urn:microsoft.com/office/officeart/2005/8/layout/orgChart1"/>
    <dgm:cxn modelId="{10193B6F-96EC-4A31-A96C-557D7CCE89C5}" type="presOf" srcId="{4BD247C3-218F-4744-B309-CD6C4B40E608}" destId="{CD31BA43-91F6-4720-AFFA-D5AC74A75579}" srcOrd="1" destOrd="0" presId="urn:microsoft.com/office/officeart/2005/8/layout/orgChart1"/>
    <dgm:cxn modelId="{677B9E1F-4463-44AE-8945-031188005361}" type="presOf" srcId="{F556C1F6-87B0-4249-814A-E62D73516BC5}" destId="{7BBB8903-8A1E-422E-BA89-691F248084EB}" srcOrd="0" destOrd="0" presId="urn:microsoft.com/office/officeart/2005/8/layout/orgChart1"/>
    <dgm:cxn modelId="{D7CFAF0F-CAE3-4B65-AEF5-2E35E1D4E54B}" type="presOf" srcId="{3623E2A6-C4AB-41E6-A6E5-81EC38FCDEC8}" destId="{568E46B5-0E7F-4418-839D-D20FD7CB9F6B}" srcOrd="0" destOrd="0" presId="urn:microsoft.com/office/officeart/2005/8/layout/orgChart1"/>
    <dgm:cxn modelId="{B3F8BF56-58F7-46CD-912C-4025C5462562}" type="presOf" srcId="{11502277-B483-46ED-8225-3A9190CB2134}" destId="{83CC9C2A-6D25-4F2F-8254-2C975773A491}" srcOrd="1" destOrd="0" presId="urn:microsoft.com/office/officeart/2005/8/layout/orgChart1"/>
    <dgm:cxn modelId="{0A96FE18-567A-4AD4-9DD4-B083EA13BF11}" type="presOf" srcId="{11502277-B483-46ED-8225-3A9190CB2134}" destId="{ED00595F-36F4-48F4-840D-65CDE35400F4}" srcOrd="0" destOrd="0" presId="urn:microsoft.com/office/officeart/2005/8/layout/orgChart1"/>
    <dgm:cxn modelId="{915E418C-03A5-4EA8-BF2B-7FD8319AB937}" srcId="{3623E2A6-C4AB-41E6-A6E5-81EC38FCDEC8}" destId="{11502277-B483-46ED-8225-3A9190CB2134}" srcOrd="0" destOrd="0" parTransId="{DA629BC0-4C34-4D76-AB42-5FE2070970DB}" sibTransId="{63B70935-54E0-4056-932C-5CD15EDDC721}"/>
    <dgm:cxn modelId="{8F11AFE9-CC03-4204-8054-CF216B671AC5}" type="presOf" srcId="{4BD247C3-218F-4744-B309-CD6C4B40E608}" destId="{90849CA7-FE94-460A-B74C-A7482A518EC8}" srcOrd="0" destOrd="0" presId="urn:microsoft.com/office/officeart/2005/8/layout/orgChart1"/>
    <dgm:cxn modelId="{EB17A618-523A-45F3-A0D7-361706CAEFE1}" srcId="{3623E2A6-C4AB-41E6-A6E5-81EC38FCDEC8}" destId="{B456D89E-44D5-48DF-93F0-D0C36704F7FC}" srcOrd="1" destOrd="0" parTransId="{9C1E11A1-80EC-4803-9413-94A35F19CFEC}" sibTransId="{54D66245-5963-4862-9993-ECD8972053DC}"/>
    <dgm:cxn modelId="{256285D3-D97D-4E06-BBB8-69E549D26BFC}" type="presOf" srcId="{DA629BC0-4C34-4D76-AB42-5FE2070970DB}" destId="{5F686715-511C-49BE-A772-577BDEC0D7FD}" srcOrd="0" destOrd="0" presId="urn:microsoft.com/office/officeart/2005/8/layout/orgChart1"/>
    <dgm:cxn modelId="{DEE5BDAB-B1D4-49A5-AB6B-DF3F356F2E0E}" srcId="{F556C1F6-87B0-4249-814A-E62D73516BC5}" destId="{3623E2A6-C4AB-41E6-A6E5-81EC38FCDEC8}" srcOrd="0" destOrd="0" parTransId="{96CF5FCB-02DC-45A0-A7E3-F872A98F7394}" sibTransId="{081358FA-5D03-408D-90F8-F461D46BD0F2}"/>
    <dgm:cxn modelId="{CA2C88C5-D3DA-474D-9271-9FDE3E8A140F}" type="presParOf" srcId="{7BBB8903-8A1E-422E-BA89-691F248084EB}" destId="{F207BC81-1603-4592-AB1C-B25AF53F3468}" srcOrd="0" destOrd="0" presId="urn:microsoft.com/office/officeart/2005/8/layout/orgChart1"/>
    <dgm:cxn modelId="{E84445CF-E51D-4B8B-891E-76E935567158}" type="presParOf" srcId="{F207BC81-1603-4592-AB1C-B25AF53F3468}" destId="{6C1F3671-91A3-4F20-93B9-55E217A86ADC}" srcOrd="0" destOrd="0" presId="urn:microsoft.com/office/officeart/2005/8/layout/orgChart1"/>
    <dgm:cxn modelId="{5D7A4F7F-672C-4B8D-BCB1-D8CDE33BDB82}" type="presParOf" srcId="{6C1F3671-91A3-4F20-93B9-55E217A86ADC}" destId="{568E46B5-0E7F-4418-839D-D20FD7CB9F6B}" srcOrd="0" destOrd="0" presId="urn:microsoft.com/office/officeart/2005/8/layout/orgChart1"/>
    <dgm:cxn modelId="{F9F98CD6-FE4D-4DD3-BE09-F607C0544037}" type="presParOf" srcId="{6C1F3671-91A3-4F20-93B9-55E217A86ADC}" destId="{8B86A15D-03CC-4DEA-9910-978F1DC38672}" srcOrd="1" destOrd="0" presId="urn:microsoft.com/office/officeart/2005/8/layout/orgChart1"/>
    <dgm:cxn modelId="{DE9738DE-EA9F-4850-8031-121532D9254D}" type="presParOf" srcId="{F207BC81-1603-4592-AB1C-B25AF53F3468}" destId="{13A73263-28D8-43F9-98A4-F36E45D3BAB3}" srcOrd="1" destOrd="0" presId="urn:microsoft.com/office/officeart/2005/8/layout/orgChart1"/>
    <dgm:cxn modelId="{65592734-0B0E-40DA-98AB-9474A10CE96D}" type="presParOf" srcId="{13A73263-28D8-43F9-98A4-F36E45D3BAB3}" destId="{5F686715-511C-49BE-A772-577BDEC0D7FD}" srcOrd="0" destOrd="0" presId="urn:microsoft.com/office/officeart/2005/8/layout/orgChart1"/>
    <dgm:cxn modelId="{380C8EDB-7C4C-4A37-9709-D818EBC5D3B5}" type="presParOf" srcId="{13A73263-28D8-43F9-98A4-F36E45D3BAB3}" destId="{1DFA1528-8090-4868-83A3-A348E51581A2}" srcOrd="1" destOrd="0" presId="urn:microsoft.com/office/officeart/2005/8/layout/orgChart1"/>
    <dgm:cxn modelId="{666C5D8E-6318-4DE4-933D-6309154B9653}" type="presParOf" srcId="{1DFA1528-8090-4868-83A3-A348E51581A2}" destId="{528E3762-4C35-467B-AB22-965C79AF3231}" srcOrd="0" destOrd="0" presId="urn:microsoft.com/office/officeart/2005/8/layout/orgChart1"/>
    <dgm:cxn modelId="{E4069448-5343-4628-A8E5-AC0327FD4E02}" type="presParOf" srcId="{528E3762-4C35-467B-AB22-965C79AF3231}" destId="{ED00595F-36F4-48F4-840D-65CDE35400F4}" srcOrd="0" destOrd="0" presId="urn:microsoft.com/office/officeart/2005/8/layout/orgChart1"/>
    <dgm:cxn modelId="{AC8EE8D8-A45C-447D-B58A-D1456CD109BB}" type="presParOf" srcId="{528E3762-4C35-467B-AB22-965C79AF3231}" destId="{83CC9C2A-6D25-4F2F-8254-2C975773A491}" srcOrd="1" destOrd="0" presId="urn:microsoft.com/office/officeart/2005/8/layout/orgChart1"/>
    <dgm:cxn modelId="{5EFE5417-81E9-4410-8763-901E94B02275}" type="presParOf" srcId="{1DFA1528-8090-4868-83A3-A348E51581A2}" destId="{C037048F-05B6-49AF-A31A-B62A29B01E06}" srcOrd="1" destOrd="0" presId="urn:microsoft.com/office/officeart/2005/8/layout/orgChart1"/>
    <dgm:cxn modelId="{884028F0-6AF0-4DB1-82FC-DE2744BCA36E}" type="presParOf" srcId="{1DFA1528-8090-4868-83A3-A348E51581A2}" destId="{00174178-37D3-4EAC-B84D-6E225CEDB966}" srcOrd="2" destOrd="0" presId="urn:microsoft.com/office/officeart/2005/8/layout/orgChart1"/>
    <dgm:cxn modelId="{7C6DD4C5-8434-4A05-A96F-223CC6B905D8}" type="presParOf" srcId="{13A73263-28D8-43F9-98A4-F36E45D3BAB3}" destId="{E06F0862-97C7-4EC4-8FB5-0CFF18F7CEBE}" srcOrd="2" destOrd="0" presId="urn:microsoft.com/office/officeart/2005/8/layout/orgChart1"/>
    <dgm:cxn modelId="{01451244-38A2-4C1F-895C-D726C7192778}" type="presParOf" srcId="{13A73263-28D8-43F9-98A4-F36E45D3BAB3}" destId="{E51A6ECC-4BFC-4CF2-A4B5-B4E9F40F9CBC}" srcOrd="3" destOrd="0" presId="urn:microsoft.com/office/officeart/2005/8/layout/orgChart1"/>
    <dgm:cxn modelId="{588084CB-27CA-4F40-997A-4BC9ACC32E1B}" type="presParOf" srcId="{E51A6ECC-4BFC-4CF2-A4B5-B4E9F40F9CBC}" destId="{93229340-CA00-4762-A0A1-CA2C194CF7C4}" srcOrd="0" destOrd="0" presId="urn:microsoft.com/office/officeart/2005/8/layout/orgChart1"/>
    <dgm:cxn modelId="{B05ECD54-D8CA-46A2-811C-613F4BE053CF}" type="presParOf" srcId="{93229340-CA00-4762-A0A1-CA2C194CF7C4}" destId="{FE3A9EC7-7EED-472B-A0B2-25EB2A498B53}" srcOrd="0" destOrd="0" presId="urn:microsoft.com/office/officeart/2005/8/layout/orgChart1"/>
    <dgm:cxn modelId="{A5831CB3-EC7D-4B39-AD1F-429300757670}" type="presParOf" srcId="{93229340-CA00-4762-A0A1-CA2C194CF7C4}" destId="{A9434879-7A62-4C25-A4B6-6FDF51513E9E}" srcOrd="1" destOrd="0" presId="urn:microsoft.com/office/officeart/2005/8/layout/orgChart1"/>
    <dgm:cxn modelId="{5DDED647-5FBD-4C67-94DA-03DA3E312F9F}" type="presParOf" srcId="{E51A6ECC-4BFC-4CF2-A4B5-B4E9F40F9CBC}" destId="{0630BFF6-D994-4B11-AC24-111E378EFDEF}" srcOrd="1" destOrd="0" presId="urn:microsoft.com/office/officeart/2005/8/layout/orgChart1"/>
    <dgm:cxn modelId="{791E8D34-89DA-4666-9735-6CC67C6AE91F}" type="presParOf" srcId="{E51A6ECC-4BFC-4CF2-A4B5-B4E9F40F9CBC}" destId="{F72A9256-1BAD-4154-A813-2E9D87E1D824}" srcOrd="2" destOrd="0" presId="urn:microsoft.com/office/officeart/2005/8/layout/orgChart1"/>
    <dgm:cxn modelId="{8736AF33-C9CA-4CB9-A4E9-305CFDA05DE3}" type="presParOf" srcId="{13A73263-28D8-43F9-98A4-F36E45D3BAB3}" destId="{671CFA0F-09E3-4CD2-A3EC-C0580C330684}" srcOrd="4" destOrd="0" presId="urn:microsoft.com/office/officeart/2005/8/layout/orgChart1"/>
    <dgm:cxn modelId="{4D4D6E88-1051-4E06-9210-7D646B5E789A}" type="presParOf" srcId="{13A73263-28D8-43F9-98A4-F36E45D3BAB3}" destId="{793216AA-CC08-4AC4-B667-515AA1BF9CC9}" srcOrd="5" destOrd="0" presId="urn:microsoft.com/office/officeart/2005/8/layout/orgChart1"/>
    <dgm:cxn modelId="{D57B8F0C-5B6E-4CB4-A82C-7A3143740284}" type="presParOf" srcId="{793216AA-CC08-4AC4-B667-515AA1BF9CC9}" destId="{9C8B8EA5-A925-40E3-9876-9034E6709165}" srcOrd="0" destOrd="0" presId="urn:microsoft.com/office/officeart/2005/8/layout/orgChart1"/>
    <dgm:cxn modelId="{B5559167-2DD2-45C2-9050-4B98A2A2D997}" type="presParOf" srcId="{9C8B8EA5-A925-40E3-9876-9034E6709165}" destId="{90849CA7-FE94-460A-B74C-A7482A518EC8}" srcOrd="0" destOrd="0" presId="urn:microsoft.com/office/officeart/2005/8/layout/orgChart1"/>
    <dgm:cxn modelId="{D908C5FC-5384-49FF-A135-254236C0A217}" type="presParOf" srcId="{9C8B8EA5-A925-40E3-9876-9034E6709165}" destId="{CD31BA43-91F6-4720-AFFA-D5AC74A75579}" srcOrd="1" destOrd="0" presId="urn:microsoft.com/office/officeart/2005/8/layout/orgChart1"/>
    <dgm:cxn modelId="{34A79B8D-2A1A-4831-A598-4B572AC11F31}" type="presParOf" srcId="{793216AA-CC08-4AC4-B667-515AA1BF9CC9}" destId="{E813EDC4-B9DC-4A82-B8E7-665D4AA25D88}" srcOrd="1" destOrd="0" presId="urn:microsoft.com/office/officeart/2005/8/layout/orgChart1"/>
    <dgm:cxn modelId="{F80142EE-891B-4B6F-8F6C-69FDDB805683}" type="presParOf" srcId="{793216AA-CC08-4AC4-B667-515AA1BF9CC9}" destId="{AF1BDD35-18B8-405E-B77C-1BB2391CBADC}" srcOrd="2" destOrd="0" presId="urn:microsoft.com/office/officeart/2005/8/layout/orgChart1"/>
    <dgm:cxn modelId="{974FD71D-D9F7-4FC6-A218-4AE780B8C0D7}" type="presParOf" srcId="{F207BC81-1603-4592-AB1C-B25AF53F3468}" destId="{F716C935-B409-4FA3-8DFE-D1DB0A23EF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94E0C-3484-42ED-92F2-19435DEC86A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5F1041-FD25-4D77-99C2-F61CD7A787D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Административные органы СИТЕС в России</a:t>
          </a:r>
          <a:endParaRPr lang="ru-RU" dirty="0">
            <a:solidFill>
              <a:schemeClr val="tx1"/>
            </a:solidFill>
          </a:endParaRPr>
        </a:p>
      </dgm:t>
    </dgm:pt>
    <dgm:pt modelId="{C681D146-3215-4B87-BDC7-66FFBE12D110}" type="parTrans" cxnId="{2D6C9F03-D039-4BC6-A121-52916A316EAD}">
      <dgm:prSet/>
      <dgm:spPr/>
      <dgm:t>
        <a:bodyPr/>
        <a:lstStyle/>
        <a:p>
          <a:endParaRPr lang="ru-RU"/>
        </a:p>
      </dgm:t>
    </dgm:pt>
    <dgm:pt modelId="{FDCB394E-4274-4D39-9D57-D46383171856}" type="sibTrans" cxnId="{2D6C9F03-D039-4BC6-A121-52916A316EAD}">
      <dgm:prSet/>
      <dgm:spPr/>
      <dgm:t>
        <a:bodyPr/>
        <a:lstStyle/>
        <a:p>
          <a:endParaRPr lang="ru-RU"/>
        </a:p>
      </dgm:t>
    </dgm:pt>
    <dgm:pt modelId="{E4E611F5-45CD-4A19-BE30-DAD36A44C72A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Федеральная служба по надзору в сфере природопользования (</a:t>
          </a:r>
          <a:r>
            <a:rPr lang="ru-RU" b="0" i="0" dirty="0" err="1" smtClean="0">
              <a:solidFill>
                <a:schemeClr val="tx1"/>
              </a:solidFill>
            </a:rPr>
            <a:t>Росприроднадзор</a:t>
          </a:r>
          <a:r>
            <a:rPr lang="ru-RU" b="0" i="0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7893216D-D211-4DBF-9C11-D28E7E8B68D0}" type="parTrans" cxnId="{D6E5144E-A594-4F80-9EB5-D55BB0D41C53}">
      <dgm:prSet/>
      <dgm:spPr/>
      <dgm:t>
        <a:bodyPr/>
        <a:lstStyle/>
        <a:p>
          <a:endParaRPr lang="ru-RU"/>
        </a:p>
      </dgm:t>
    </dgm:pt>
    <dgm:pt modelId="{A983B5B8-0890-427C-B855-DA164EF55967}" type="sibTrans" cxnId="{D6E5144E-A594-4F80-9EB5-D55BB0D41C53}">
      <dgm:prSet/>
      <dgm:spPr/>
      <dgm:t>
        <a:bodyPr/>
        <a:lstStyle/>
        <a:p>
          <a:endParaRPr lang="ru-RU"/>
        </a:p>
      </dgm:t>
    </dgm:pt>
    <dgm:pt modelId="{C60DC7AA-9C30-4518-9123-8EEE3D303B59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Федеральное агентство по рыболовству</a:t>
          </a:r>
          <a:endParaRPr lang="ru-RU" dirty="0">
            <a:solidFill>
              <a:schemeClr val="tx1"/>
            </a:solidFill>
          </a:endParaRPr>
        </a:p>
      </dgm:t>
    </dgm:pt>
    <dgm:pt modelId="{593EB7DB-94F0-4002-ADA2-EA72339E6E63}" type="parTrans" cxnId="{92ECC26D-1C0A-4A62-BA32-25D5B4D6FA87}">
      <dgm:prSet/>
      <dgm:spPr/>
      <dgm:t>
        <a:bodyPr/>
        <a:lstStyle/>
        <a:p>
          <a:endParaRPr lang="ru-RU"/>
        </a:p>
      </dgm:t>
    </dgm:pt>
    <dgm:pt modelId="{65094FBC-289D-4A11-8736-7B4E6845173C}" type="sibTrans" cxnId="{92ECC26D-1C0A-4A62-BA32-25D5B4D6FA87}">
      <dgm:prSet/>
      <dgm:spPr/>
      <dgm:t>
        <a:bodyPr/>
        <a:lstStyle/>
        <a:p>
          <a:endParaRPr lang="ru-RU"/>
        </a:p>
      </dgm:t>
    </dgm:pt>
    <dgm:pt modelId="{020CF1D7-4FE4-49A9-BAF6-BD55A6E7DD6E}" type="pres">
      <dgm:prSet presAssocID="{2B994E0C-3484-42ED-92F2-19435DEC86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835205-DA10-4B46-834F-B05426A25F66}" type="pres">
      <dgm:prSet presAssocID="{145F1041-FD25-4D77-99C2-F61CD7A787DC}" presName="hierRoot1" presStyleCnt="0">
        <dgm:presLayoutVars>
          <dgm:hierBranch val="init"/>
        </dgm:presLayoutVars>
      </dgm:prSet>
      <dgm:spPr/>
    </dgm:pt>
    <dgm:pt modelId="{E68EBFC6-514D-4ED4-BD24-30B2B6E169ED}" type="pres">
      <dgm:prSet presAssocID="{145F1041-FD25-4D77-99C2-F61CD7A787DC}" presName="rootComposite1" presStyleCnt="0"/>
      <dgm:spPr/>
    </dgm:pt>
    <dgm:pt modelId="{AA68ABBC-6C21-4DE6-A28F-0D1526B960BC}" type="pres">
      <dgm:prSet presAssocID="{145F1041-FD25-4D77-99C2-F61CD7A787D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0AAD41-F8EE-4CD0-BDFF-AECCA5CC455D}" type="pres">
      <dgm:prSet presAssocID="{145F1041-FD25-4D77-99C2-F61CD7A787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6D07D32-AD01-4569-81BA-1778588FCDCB}" type="pres">
      <dgm:prSet presAssocID="{145F1041-FD25-4D77-99C2-F61CD7A787DC}" presName="hierChild2" presStyleCnt="0"/>
      <dgm:spPr/>
    </dgm:pt>
    <dgm:pt modelId="{A9C5EDFB-E710-4AA4-9EC1-DB6832617C0E}" type="pres">
      <dgm:prSet presAssocID="{7893216D-D211-4DBF-9C11-D28E7E8B68D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46635AA-7A41-4355-ACDA-8AC329777F6D}" type="pres">
      <dgm:prSet presAssocID="{E4E611F5-45CD-4A19-BE30-DAD36A44C72A}" presName="hierRoot2" presStyleCnt="0">
        <dgm:presLayoutVars>
          <dgm:hierBranch val="init"/>
        </dgm:presLayoutVars>
      </dgm:prSet>
      <dgm:spPr/>
    </dgm:pt>
    <dgm:pt modelId="{479529AD-B3BE-405C-AA53-6AAC659A1E35}" type="pres">
      <dgm:prSet presAssocID="{E4E611F5-45CD-4A19-BE30-DAD36A44C72A}" presName="rootComposite" presStyleCnt="0"/>
      <dgm:spPr/>
    </dgm:pt>
    <dgm:pt modelId="{E817C317-B2F0-4FAB-B04C-41C13D438E42}" type="pres">
      <dgm:prSet presAssocID="{E4E611F5-45CD-4A19-BE30-DAD36A44C72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72C37-DCA6-4A85-8B6F-938E5A929A41}" type="pres">
      <dgm:prSet presAssocID="{E4E611F5-45CD-4A19-BE30-DAD36A44C72A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709A51-111A-40DC-97F0-BED907253719}" type="pres">
      <dgm:prSet presAssocID="{E4E611F5-45CD-4A19-BE30-DAD36A44C72A}" presName="hierChild4" presStyleCnt="0"/>
      <dgm:spPr/>
    </dgm:pt>
    <dgm:pt modelId="{88330813-2513-4F6F-BE4B-9C76229EC0EB}" type="pres">
      <dgm:prSet presAssocID="{E4E611F5-45CD-4A19-BE30-DAD36A44C72A}" presName="hierChild5" presStyleCnt="0"/>
      <dgm:spPr/>
    </dgm:pt>
    <dgm:pt modelId="{FE65311B-F657-4934-B05B-31DC834B8FE4}" type="pres">
      <dgm:prSet presAssocID="{593EB7DB-94F0-4002-ADA2-EA72339E6E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433E66E-1999-4B6F-B4BD-7B371CE92EE9}" type="pres">
      <dgm:prSet presAssocID="{C60DC7AA-9C30-4518-9123-8EEE3D303B59}" presName="hierRoot2" presStyleCnt="0">
        <dgm:presLayoutVars>
          <dgm:hierBranch val="init"/>
        </dgm:presLayoutVars>
      </dgm:prSet>
      <dgm:spPr/>
    </dgm:pt>
    <dgm:pt modelId="{0252E63B-1E93-4227-B2E9-E1DAC02FDC09}" type="pres">
      <dgm:prSet presAssocID="{C60DC7AA-9C30-4518-9123-8EEE3D303B59}" presName="rootComposite" presStyleCnt="0"/>
      <dgm:spPr/>
    </dgm:pt>
    <dgm:pt modelId="{6DFE6165-0E1F-4294-9712-3CE38FA7115E}" type="pres">
      <dgm:prSet presAssocID="{C60DC7AA-9C30-4518-9123-8EEE3D303B5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4C21C-A172-4C32-8CEB-B4CC46F147E6}" type="pres">
      <dgm:prSet presAssocID="{C60DC7AA-9C30-4518-9123-8EEE3D303B59}" presName="rootConnector" presStyleLbl="node2" presStyleIdx="1" presStyleCnt="2"/>
      <dgm:spPr/>
      <dgm:t>
        <a:bodyPr/>
        <a:lstStyle/>
        <a:p>
          <a:endParaRPr lang="ru-RU"/>
        </a:p>
      </dgm:t>
    </dgm:pt>
    <dgm:pt modelId="{1387074D-D6ED-4184-80D2-206A0F4B2494}" type="pres">
      <dgm:prSet presAssocID="{C60DC7AA-9C30-4518-9123-8EEE3D303B59}" presName="hierChild4" presStyleCnt="0"/>
      <dgm:spPr/>
    </dgm:pt>
    <dgm:pt modelId="{D51B1EB3-CC8A-46C1-92AA-1D6C6549AF75}" type="pres">
      <dgm:prSet presAssocID="{C60DC7AA-9C30-4518-9123-8EEE3D303B59}" presName="hierChild5" presStyleCnt="0"/>
      <dgm:spPr/>
    </dgm:pt>
    <dgm:pt modelId="{2784B457-0972-4725-9FA7-7243679E4CF3}" type="pres">
      <dgm:prSet presAssocID="{145F1041-FD25-4D77-99C2-F61CD7A787DC}" presName="hierChild3" presStyleCnt="0"/>
      <dgm:spPr/>
    </dgm:pt>
  </dgm:ptLst>
  <dgm:cxnLst>
    <dgm:cxn modelId="{D4ABF024-9377-408C-9D76-4CADCEACEDCF}" type="presOf" srcId="{E4E611F5-45CD-4A19-BE30-DAD36A44C72A}" destId="{E817C317-B2F0-4FAB-B04C-41C13D438E42}" srcOrd="0" destOrd="0" presId="urn:microsoft.com/office/officeart/2005/8/layout/orgChart1"/>
    <dgm:cxn modelId="{FCAC1252-1161-4D67-BE99-1E760DF1E9B2}" type="presOf" srcId="{7893216D-D211-4DBF-9C11-D28E7E8B68D0}" destId="{A9C5EDFB-E710-4AA4-9EC1-DB6832617C0E}" srcOrd="0" destOrd="0" presId="urn:microsoft.com/office/officeart/2005/8/layout/orgChart1"/>
    <dgm:cxn modelId="{27DA0C20-13EA-4621-91C1-8D52FB52C773}" type="presOf" srcId="{145F1041-FD25-4D77-99C2-F61CD7A787DC}" destId="{A60AAD41-F8EE-4CD0-BDFF-AECCA5CC455D}" srcOrd="1" destOrd="0" presId="urn:microsoft.com/office/officeart/2005/8/layout/orgChart1"/>
    <dgm:cxn modelId="{F2491FFE-8730-4F43-8DC3-85401E2405F3}" type="presOf" srcId="{C60DC7AA-9C30-4518-9123-8EEE3D303B59}" destId="{6DFE6165-0E1F-4294-9712-3CE38FA7115E}" srcOrd="0" destOrd="0" presId="urn:microsoft.com/office/officeart/2005/8/layout/orgChart1"/>
    <dgm:cxn modelId="{016ED3D9-E387-42C0-865A-402F125AF7FB}" type="presOf" srcId="{145F1041-FD25-4D77-99C2-F61CD7A787DC}" destId="{AA68ABBC-6C21-4DE6-A28F-0D1526B960BC}" srcOrd="0" destOrd="0" presId="urn:microsoft.com/office/officeart/2005/8/layout/orgChart1"/>
    <dgm:cxn modelId="{92ECC26D-1C0A-4A62-BA32-25D5B4D6FA87}" srcId="{145F1041-FD25-4D77-99C2-F61CD7A787DC}" destId="{C60DC7AA-9C30-4518-9123-8EEE3D303B59}" srcOrd="1" destOrd="0" parTransId="{593EB7DB-94F0-4002-ADA2-EA72339E6E63}" sibTransId="{65094FBC-289D-4A11-8736-7B4E6845173C}"/>
    <dgm:cxn modelId="{ADAC11BA-9F5E-47E8-BB15-42C71E207956}" type="presOf" srcId="{E4E611F5-45CD-4A19-BE30-DAD36A44C72A}" destId="{54672C37-DCA6-4A85-8B6F-938E5A929A41}" srcOrd="1" destOrd="0" presId="urn:microsoft.com/office/officeart/2005/8/layout/orgChart1"/>
    <dgm:cxn modelId="{2D6C9F03-D039-4BC6-A121-52916A316EAD}" srcId="{2B994E0C-3484-42ED-92F2-19435DEC86AD}" destId="{145F1041-FD25-4D77-99C2-F61CD7A787DC}" srcOrd="0" destOrd="0" parTransId="{C681D146-3215-4B87-BDC7-66FFBE12D110}" sibTransId="{FDCB394E-4274-4D39-9D57-D46383171856}"/>
    <dgm:cxn modelId="{D6E5144E-A594-4F80-9EB5-D55BB0D41C53}" srcId="{145F1041-FD25-4D77-99C2-F61CD7A787DC}" destId="{E4E611F5-45CD-4A19-BE30-DAD36A44C72A}" srcOrd="0" destOrd="0" parTransId="{7893216D-D211-4DBF-9C11-D28E7E8B68D0}" sibTransId="{A983B5B8-0890-427C-B855-DA164EF55967}"/>
    <dgm:cxn modelId="{C8EEA9E9-C0E1-4808-B2F3-63CF071D1DA3}" type="presOf" srcId="{593EB7DB-94F0-4002-ADA2-EA72339E6E63}" destId="{FE65311B-F657-4934-B05B-31DC834B8FE4}" srcOrd="0" destOrd="0" presId="urn:microsoft.com/office/officeart/2005/8/layout/orgChart1"/>
    <dgm:cxn modelId="{CFF793D4-3C8B-41D4-9EEC-99A8DA96DD47}" type="presOf" srcId="{2B994E0C-3484-42ED-92F2-19435DEC86AD}" destId="{020CF1D7-4FE4-49A9-BAF6-BD55A6E7DD6E}" srcOrd="0" destOrd="0" presId="urn:microsoft.com/office/officeart/2005/8/layout/orgChart1"/>
    <dgm:cxn modelId="{BBE31C43-AD29-4730-A3A4-894494ED7CBE}" type="presOf" srcId="{C60DC7AA-9C30-4518-9123-8EEE3D303B59}" destId="{5FE4C21C-A172-4C32-8CEB-B4CC46F147E6}" srcOrd="1" destOrd="0" presId="urn:microsoft.com/office/officeart/2005/8/layout/orgChart1"/>
    <dgm:cxn modelId="{665E8C18-23A3-469B-9156-2B2DAF9C24CB}" type="presParOf" srcId="{020CF1D7-4FE4-49A9-BAF6-BD55A6E7DD6E}" destId="{3E835205-DA10-4B46-834F-B05426A25F66}" srcOrd="0" destOrd="0" presId="urn:microsoft.com/office/officeart/2005/8/layout/orgChart1"/>
    <dgm:cxn modelId="{8B2B6F42-53A3-4DC3-AC8B-A9B9F4334FE4}" type="presParOf" srcId="{3E835205-DA10-4B46-834F-B05426A25F66}" destId="{E68EBFC6-514D-4ED4-BD24-30B2B6E169ED}" srcOrd="0" destOrd="0" presId="urn:microsoft.com/office/officeart/2005/8/layout/orgChart1"/>
    <dgm:cxn modelId="{38809801-8738-44B8-B6AD-CD32903BBDBC}" type="presParOf" srcId="{E68EBFC6-514D-4ED4-BD24-30B2B6E169ED}" destId="{AA68ABBC-6C21-4DE6-A28F-0D1526B960BC}" srcOrd="0" destOrd="0" presId="urn:microsoft.com/office/officeart/2005/8/layout/orgChart1"/>
    <dgm:cxn modelId="{612D54FC-8956-4C6C-8580-C7721A1339BF}" type="presParOf" srcId="{E68EBFC6-514D-4ED4-BD24-30B2B6E169ED}" destId="{A60AAD41-F8EE-4CD0-BDFF-AECCA5CC455D}" srcOrd="1" destOrd="0" presId="urn:microsoft.com/office/officeart/2005/8/layout/orgChart1"/>
    <dgm:cxn modelId="{D55A3B2F-D070-4805-82D5-5BCF5CA2D7AB}" type="presParOf" srcId="{3E835205-DA10-4B46-834F-B05426A25F66}" destId="{B6D07D32-AD01-4569-81BA-1778588FCDCB}" srcOrd="1" destOrd="0" presId="urn:microsoft.com/office/officeart/2005/8/layout/orgChart1"/>
    <dgm:cxn modelId="{9FE9E6B1-F203-40ED-BE61-EDE19B965AED}" type="presParOf" srcId="{B6D07D32-AD01-4569-81BA-1778588FCDCB}" destId="{A9C5EDFB-E710-4AA4-9EC1-DB6832617C0E}" srcOrd="0" destOrd="0" presId="urn:microsoft.com/office/officeart/2005/8/layout/orgChart1"/>
    <dgm:cxn modelId="{00AAC319-84EC-46E1-AB79-F1B3A2E2006E}" type="presParOf" srcId="{B6D07D32-AD01-4569-81BA-1778588FCDCB}" destId="{C46635AA-7A41-4355-ACDA-8AC329777F6D}" srcOrd="1" destOrd="0" presId="urn:microsoft.com/office/officeart/2005/8/layout/orgChart1"/>
    <dgm:cxn modelId="{9F4C1066-6D7F-4E4D-8D30-F63F18A5508A}" type="presParOf" srcId="{C46635AA-7A41-4355-ACDA-8AC329777F6D}" destId="{479529AD-B3BE-405C-AA53-6AAC659A1E35}" srcOrd="0" destOrd="0" presId="urn:microsoft.com/office/officeart/2005/8/layout/orgChart1"/>
    <dgm:cxn modelId="{284B3376-8D80-4468-B142-5EDE2D0CBDAF}" type="presParOf" srcId="{479529AD-B3BE-405C-AA53-6AAC659A1E35}" destId="{E817C317-B2F0-4FAB-B04C-41C13D438E42}" srcOrd="0" destOrd="0" presId="urn:microsoft.com/office/officeart/2005/8/layout/orgChart1"/>
    <dgm:cxn modelId="{94B536BE-A89E-49FB-8153-5F265E550E79}" type="presParOf" srcId="{479529AD-B3BE-405C-AA53-6AAC659A1E35}" destId="{54672C37-DCA6-4A85-8B6F-938E5A929A41}" srcOrd="1" destOrd="0" presId="urn:microsoft.com/office/officeart/2005/8/layout/orgChart1"/>
    <dgm:cxn modelId="{2BF0316D-3353-4991-AEDE-2F2509EEDE42}" type="presParOf" srcId="{C46635AA-7A41-4355-ACDA-8AC329777F6D}" destId="{20709A51-111A-40DC-97F0-BED907253719}" srcOrd="1" destOrd="0" presId="urn:microsoft.com/office/officeart/2005/8/layout/orgChart1"/>
    <dgm:cxn modelId="{9F7E5D99-28A2-4F8A-A412-D5526B7B4600}" type="presParOf" srcId="{C46635AA-7A41-4355-ACDA-8AC329777F6D}" destId="{88330813-2513-4F6F-BE4B-9C76229EC0EB}" srcOrd="2" destOrd="0" presId="urn:microsoft.com/office/officeart/2005/8/layout/orgChart1"/>
    <dgm:cxn modelId="{207DD1E4-36C6-4EEF-86AE-2C5423E205D4}" type="presParOf" srcId="{B6D07D32-AD01-4569-81BA-1778588FCDCB}" destId="{FE65311B-F657-4934-B05B-31DC834B8FE4}" srcOrd="2" destOrd="0" presId="urn:microsoft.com/office/officeart/2005/8/layout/orgChart1"/>
    <dgm:cxn modelId="{39E5B0D9-ED5C-43B2-AA2E-C2BB956ADA77}" type="presParOf" srcId="{B6D07D32-AD01-4569-81BA-1778588FCDCB}" destId="{0433E66E-1999-4B6F-B4BD-7B371CE92EE9}" srcOrd="3" destOrd="0" presId="urn:microsoft.com/office/officeart/2005/8/layout/orgChart1"/>
    <dgm:cxn modelId="{D960C812-55EC-4F9C-AE25-2C1ABF400833}" type="presParOf" srcId="{0433E66E-1999-4B6F-B4BD-7B371CE92EE9}" destId="{0252E63B-1E93-4227-B2E9-E1DAC02FDC09}" srcOrd="0" destOrd="0" presId="urn:microsoft.com/office/officeart/2005/8/layout/orgChart1"/>
    <dgm:cxn modelId="{9C12C972-B9DF-41FF-97A0-8C3399526318}" type="presParOf" srcId="{0252E63B-1E93-4227-B2E9-E1DAC02FDC09}" destId="{6DFE6165-0E1F-4294-9712-3CE38FA7115E}" srcOrd="0" destOrd="0" presId="urn:microsoft.com/office/officeart/2005/8/layout/orgChart1"/>
    <dgm:cxn modelId="{888916FC-2E63-4332-83E1-1078B3C39FD7}" type="presParOf" srcId="{0252E63B-1E93-4227-B2E9-E1DAC02FDC09}" destId="{5FE4C21C-A172-4C32-8CEB-B4CC46F147E6}" srcOrd="1" destOrd="0" presId="urn:microsoft.com/office/officeart/2005/8/layout/orgChart1"/>
    <dgm:cxn modelId="{D3AC90C1-4F82-47F7-87EF-1279A9C6F72E}" type="presParOf" srcId="{0433E66E-1999-4B6F-B4BD-7B371CE92EE9}" destId="{1387074D-D6ED-4184-80D2-206A0F4B2494}" srcOrd="1" destOrd="0" presId="urn:microsoft.com/office/officeart/2005/8/layout/orgChart1"/>
    <dgm:cxn modelId="{C74D7BF5-60EF-4185-83C4-9411E72E1E48}" type="presParOf" srcId="{0433E66E-1999-4B6F-B4BD-7B371CE92EE9}" destId="{D51B1EB3-CC8A-46C1-92AA-1D6C6549AF75}" srcOrd="2" destOrd="0" presId="urn:microsoft.com/office/officeart/2005/8/layout/orgChart1"/>
    <dgm:cxn modelId="{A221CD73-5200-4416-BE9B-76570903D950}" type="presParOf" srcId="{3E835205-DA10-4B46-834F-B05426A25F66}" destId="{2784B457-0972-4725-9FA7-7243679E4C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8013A-F8C2-42F5-B5DB-FBBD5359D119}">
      <dsp:nvSpPr>
        <dsp:cNvPr id="0" name=""/>
        <dsp:cNvSpPr/>
      </dsp:nvSpPr>
      <dsp:spPr>
        <a:xfrm>
          <a:off x="4103596" y="1861002"/>
          <a:ext cx="402013" cy="1723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290"/>
              </a:lnTo>
              <a:lnTo>
                <a:pt x="402013" y="17232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35D34-44CD-4385-B9E5-36C1EBA0CA66}">
      <dsp:nvSpPr>
        <dsp:cNvPr id="0" name=""/>
        <dsp:cNvSpPr/>
      </dsp:nvSpPr>
      <dsp:spPr>
        <a:xfrm>
          <a:off x="3723989" y="1861002"/>
          <a:ext cx="379607" cy="1723290"/>
        </a:xfrm>
        <a:custGeom>
          <a:avLst/>
          <a:gdLst/>
          <a:ahLst/>
          <a:cxnLst/>
          <a:rect l="0" t="0" r="0" b="0"/>
          <a:pathLst>
            <a:path>
              <a:moveTo>
                <a:pt x="379607" y="0"/>
              </a:moveTo>
              <a:lnTo>
                <a:pt x="379607" y="1723290"/>
              </a:lnTo>
              <a:lnTo>
                <a:pt x="0" y="17232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D69A2-2112-4F43-8058-15FAD46A921F}">
      <dsp:nvSpPr>
        <dsp:cNvPr id="0" name=""/>
        <dsp:cNvSpPr/>
      </dsp:nvSpPr>
      <dsp:spPr>
        <a:xfrm>
          <a:off x="2242594" y="0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chemeClr val="tx1"/>
              </a:solidFill>
            </a:rPr>
            <a:t>Обеспечение таможенного контроля</a:t>
          </a:r>
          <a:endParaRPr lang="ru-RU" sz="4300" kern="1200" dirty="0">
            <a:solidFill>
              <a:schemeClr val="tx1"/>
            </a:solidFill>
          </a:endParaRPr>
        </a:p>
      </dsp:txBody>
      <dsp:txXfrm>
        <a:off x="2242594" y="0"/>
        <a:ext cx="3722005" cy="1861002"/>
      </dsp:txXfrm>
    </dsp:sp>
    <dsp:sp modelId="{832382F3-4D4D-4FC9-BC4D-ACD7FADDB2A7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chemeClr val="tx1"/>
              </a:solidFill>
            </a:rPr>
            <a:t>Нормативная база</a:t>
          </a:r>
          <a:endParaRPr lang="ru-RU" sz="4300" kern="1200" dirty="0">
            <a:solidFill>
              <a:schemeClr val="tx1"/>
            </a:solidFill>
          </a:endParaRPr>
        </a:p>
      </dsp:txBody>
      <dsp:txXfrm>
        <a:off x="1984" y="2653792"/>
        <a:ext cx="3722005" cy="1861002"/>
      </dsp:txXfrm>
    </dsp:sp>
    <dsp:sp modelId="{15EA86B6-3AA1-4798-99AB-C3F8F95C39E2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chemeClr val="tx1"/>
              </a:solidFill>
            </a:rPr>
            <a:t>Деятельность таможенных органов</a:t>
          </a:r>
          <a:endParaRPr lang="ru-RU" sz="4300" kern="1200" dirty="0">
            <a:solidFill>
              <a:schemeClr val="tx1"/>
            </a:solidFill>
          </a:endParaRPr>
        </a:p>
      </dsp:txBody>
      <dsp:txXfrm>
        <a:off x="4505610" y="2653792"/>
        <a:ext cx="3722005" cy="1861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CFA0F-09E3-4CD2-A3EC-C0580C330684}">
      <dsp:nvSpPr>
        <dsp:cNvPr id="0" name=""/>
        <dsp:cNvSpPr/>
      </dsp:nvSpPr>
      <dsp:spPr>
        <a:xfrm>
          <a:off x="4114799" y="1307865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F0862-97C7-4EC4-8FB5-0CFF18F7CEBE}">
      <dsp:nvSpPr>
        <dsp:cNvPr id="0" name=""/>
        <dsp:cNvSpPr/>
      </dsp:nvSpPr>
      <dsp:spPr>
        <a:xfrm>
          <a:off x="4047931" y="1307865"/>
          <a:ext cx="91440" cy="466521"/>
        </a:xfrm>
        <a:custGeom>
          <a:avLst/>
          <a:gdLst/>
          <a:ahLst/>
          <a:cxnLst/>
          <a:rect l="0" t="0" r="0" b="0"/>
          <a:pathLst>
            <a:path>
              <a:moveTo>
                <a:pt x="66868" y="0"/>
              </a:moveTo>
              <a:lnTo>
                <a:pt x="66868" y="213892"/>
              </a:lnTo>
              <a:lnTo>
                <a:pt x="45720" y="213892"/>
              </a:lnTo>
              <a:lnTo>
                <a:pt x="45720" y="4665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86715-511C-49BE-A772-577BDEC0D7FD}">
      <dsp:nvSpPr>
        <dsp:cNvPr id="0" name=""/>
        <dsp:cNvSpPr/>
      </dsp:nvSpPr>
      <dsp:spPr>
        <a:xfrm>
          <a:off x="1203548" y="1307865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46B5-0E7F-4418-839D-D20FD7CB9F6B}">
      <dsp:nvSpPr>
        <dsp:cNvPr id="0" name=""/>
        <dsp:cNvSpPr/>
      </dsp:nvSpPr>
      <dsp:spPr>
        <a:xfrm>
          <a:off x="2911803" y="104868"/>
          <a:ext cx="2405992" cy="1202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При ввозе требуется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911803" y="104868"/>
        <a:ext cx="2405992" cy="1202996"/>
      </dsp:txXfrm>
    </dsp:sp>
    <dsp:sp modelId="{ED00595F-36F4-48F4-840D-65CDE35400F4}">
      <dsp:nvSpPr>
        <dsp:cNvPr id="0" name=""/>
        <dsp:cNvSpPr/>
      </dsp:nvSpPr>
      <dsp:spPr>
        <a:xfrm>
          <a:off x="552" y="1813123"/>
          <a:ext cx="2405992" cy="3515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</a:rPr>
            <a:t>Приложение №1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</a:rPr>
            <a:t>разрешение СИТЕС страны-экспортера и разрешение СИТЕС, выданное в России;</a:t>
          </a:r>
          <a:endParaRPr lang="ru-RU" sz="2300" b="0" kern="1200" dirty="0">
            <a:solidFill>
              <a:schemeClr val="tx1"/>
            </a:solidFill>
          </a:endParaRPr>
        </a:p>
      </dsp:txBody>
      <dsp:txXfrm>
        <a:off x="552" y="1813123"/>
        <a:ext cx="2405992" cy="3515468"/>
      </dsp:txXfrm>
    </dsp:sp>
    <dsp:sp modelId="{FE3A9EC7-7EED-472B-A0B2-25EB2A498B53}">
      <dsp:nvSpPr>
        <dsp:cNvPr id="0" name=""/>
        <dsp:cNvSpPr/>
      </dsp:nvSpPr>
      <dsp:spPr>
        <a:xfrm>
          <a:off x="2890654" y="1774387"/>
          <a:ext cx="2405992" cy="36594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</a:rPr>
            <a:t>Приложение №2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</a:rPr>
            <a:t>разрешение СИТЕС страны-экспортера;</a:t>
          </a:r>
          <a:endParaRPr lang="ru-RU" sz="2300" b="0" kern="1200" dirty="0">
            <a:solidFill>
              <a:schemeClr val="tx1"/>
            </a:solidFill>
          </a:endParaRPr>
        </a:p>
      </dsp:txBody>
      <dsp:txXfrm>
        <a:off x="2890654" y="1774387"/>
        <a:ext cx="2405992" cy="3659490"/>
      </dsp:txXfrm>
    </dsp:sp>
    <dsp:sp modelId="{90849CA7-FE94-460A-B74C-A7482A518EC8}">
      <dsp:nvSpPr>
        <dsp:cNvPr id="0" name=""/>
        <dsp:cNvSpPr/>
      </dsp:nvSpPr>
      <dsp:spPr>
        <a:xfrm>
          <a:off x="5823054" y="1813123"/>
          <a:ext cx="2405992" cy="35072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</a:rPr>
            <a:t>Приложение №3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</a:rPr>
            <a:t>разрешения СИТЕС страны-экспортера только в том случае, если они ввозятся из страны, непосредственно включившей их в это приложение</a:t>
          </a:r>
          <a:endParaRPr lang="ru-RU" sz="2300" b="0" kern="1200" dirty="0"/>
        </a:p>
      </dsp:txBody>
      <dsp:txXfrm>
        <a:off x="5823054" y="1813123"/>
        <a:ext cx="2405992" cy="3507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5311B-F657-4934-B05B-31DC834B8FE4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5EDFB-E710-4AA4-9EC1-DB6832617C0E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8ABBC-6C21-4DE6-A28F-0D1526B960BC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Административные органы СИТЕС в России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2253797" y="11168"/>
        <a:ext cx="3722005" cy="1861002"/>
      </dsp:txXfrm>
    </dsp:sp>
    <dsp:sp modelId="{E817C317-B2F0-4FAB-B04C-41C13D438E42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i="0" kern="1200" dirty="0" smtClean="0">
              <a:solidFill>
                <a:schemeClr val="tx1"/>
              </a:solidFill>
            </a:rPr>
            <a:t>Федеральная служба по надзору в сфере природопользования (</a:t>
          </a:r>
          <a:r>
            <a:rPr lang="ru-RU" sz="3100" b="0" i="0" kern="1200" dirty="0" err="1" smtClean="0">
              <a:solidFill>
                <a:schemeClr val="tx1"/>
              </a:solidFill>
            </a:rPr>
            <a:t>Росприроднадзор</a:t>
          </a:r>
          <a:r>
            <a:rPr lang="ru-RU" sz="3100" b="0" i="0" kern="1200" dirty="0" smtClean="0">
              <a:solidFill>
                <a:schemeClr val="tx1"/>
              </a:solidFill>
            </a:rPr>
            <a:t>)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1984" y="2653792"/>
        <a:ext cx="3722005" cy="1861002"/>
      </dsp:txXfrm>
    </dsp:sp>
    <dsp:sp modelId="{6DFE6165-0E1F-4294-9712-3CE38FA7115E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i="0" kern="1200" dirty="0" smtClean="0">
              <a:solidFill>
                <a:schemeClr val="tx1"/>
              </a:solidFill>
            </a:rPr>
            <a:t>Федеральное агентство по рыболовству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4505610" y="2653792"/>
        <a:ext cx="3722005" cy="18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9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2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5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0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9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0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0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5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f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Обеспечение таможенными органами контроля за трансграничным перемещением диких животных находящихся под угрозой исчезновения.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9544" y="5805264"/>
            <a:ext cx="3704456" cy="694928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Презентацию подготовила: студентка 3-го курса, 38 группы, Смирнова А.В.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5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9077" y="59665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Решение Коллегии Евразийской экономической комиссии от 21.04.2015 N 30 «О мерах нетарифного регулирования»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1614" y="2265579"/>
            <a:ext cx="29195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i="1" dirty="0" smtClean="0"/>
              <a:t>Положение №6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3168" y="4077072"/>
            <a:ext cx="18864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Лицензия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13168" y="5373216"/>
            <a:ext cx="273844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Пассажирская </a:t>
            </a:r>
          </a:p>
          <a:p>
            <a:r>
              <a:rPr lang="ru-RU" sz="3200" dirty="0" smtClean="0"/>
              <a:t>декларация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9" y="3284984"/>
            <a:ext cx="2520280" cy="2923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127">
            <a:off x="3387049" y="3429000"/>
            <a:ext cx="1324297" cy="153177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783509" y="59665"/>
            <a:ext cx="5380779" cy="181588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03875"/>
            <a:ext cx="1070636" cy="14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53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257" y="-164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ТАМОЖЕННОГО КОНТРОЛЯ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744940"/>
            <a:ext cx="2160240" cy="23083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Проверка таможенных документов и иных документов и (или) сведений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39825" y="2308083"/>
            <a:ext cx="2088232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Таможенный осмотр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56615" y="3248829"/>
            <a:ext cx="2016224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Таможенный досмотр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3933056"/>
            <a:ext cx="1944215" cy="12003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Личный таможенный досмотр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187624" y="1052736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 flipH="1">
            <a:off x="3482707" y="1196752"/>
            <a:ext cx="180020" cy="10095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64727" y="1304764"/>
            <a:ext cx="203417" cy="18031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64288" y="1304764"/>
            <a:ext cx="216024" cy="23595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33220"/>
            <a:ext cx="2038115" cy="20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80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620000" cy="4276725"/>
          </a:xfrm>
        </p:spPr>
      </p:pic>
      <p:sp>
        <p:nvSpPr>
          <p:cNvPr id="5" name="TextBox 4"/>
          <p:cNvSpPr txBox="1"/>
          <p:nvPr/>
        </p:nvSpPr>
        <p:spPr>
          <a:xfrm>
            <a:off x="1331284" y="476672"/>
            <a:ext cx="6724341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2018 год: 17 уголовных дел</a:t>
            </a:r>
            <a:endParaRPr lang="ru-RU" sz="4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1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92" y="0"/>
            <a:ext cx="431400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92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7"/>
            <a:ext cx="33250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9" y="4005064"/>
            <a:ext cx="3325091" cy="250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38100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6" y="2780928"/>
            <a:ext cx="3577988" cy="372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24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191" y="2332037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Совершенствование </a:t>
            </a:r>
            <a:r>
              <a:rPr lang="ru-RU" dirty="0"/>
              <a:t>нормативной </a:t>
            </a:r>
            <a:r>
              <a:rPr lang="ru-RU" dirty="0" smtClean="0"/>
              <a:t>базы;</a:t>
            </a:r>
          </a:p>
          <a:p>
            <a:pPr algn="just"/>
            <a:r>
              <a:rPr lang="ru-RU" dirty="0" smtClean="0"/>
              <a:t>Улучшенное </a:t>
            </a:r>
            <a:r>
              <a:rPr lang="ru-RU" dirty="0"/>
              <a:t>взаимодействие таможенных органов Российской Федерации с другими государственными органами, а также таможенными органами других </a:t>
            </a:r>
            <a:r>
              <a:rPr lang="ru-RU" dirty="0" smtClean="0"/>
              <a:t>государств;</a:t>
            </a:r>
          </a:p>
          <a:p>
            <a:pPr algn="just"/>
            <a:r>
              <a:rPr lang="ru-RU" dirty="0"/>
              <a:t>Полное, своевременное предварительное </a:t>
            </a:r>
            <a:r>
              <a:rPr lang="ru-RU" dirty="0" smtClean="0"/>
              <a:t>информирование;</a:t>
            </a:r>
          </a:p>
          <a:p>
            <a:pPr algn="just"/>
            <a:r>
              <a:rPr lang="ru-RU" dirty="0"/>
              <a:t>Социальное </a:t>
            </a:r>
            <a:r>
              <a:rPr lang="ru-RU" dirty="0" smtClean="0"/>
              <a:t>взаимодействие.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58" y="114323"/>
            <a:ext cx="2304256" cy="224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4" y="291490"/>
            <a:ext cx="1769284" cy="190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9860"/>
            <a:ext cx="17684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09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Благодарю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88" y="1600200"/>
            <a:ext cx="6814223" cy="4525963"/>
          </a:xfrm>
        </p:spPr>
      </p:pic>
    </p:spTree>
    <p:extLst>
      <p:ext uri="{BB962C8B-B14F-4D97-AF65-F5344CB8AC3E}">
        <p14:creationId xmlns:p14="http://schemas.microsoft.com/office/powerpoint/2010/main" val="1693019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796550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Нормативный материал</a:t>
            </a:r>
          </a:p>
          <a:p>
            <a:pPr marL="0" indent="0" algn="just">
              <a:buNone/>
            </a:pPr>
            <a:r>
              <a:rPr lang="ru-RU" dirty="0" smtClean="0"/>
              <a:t>1. Конвенция по международной торговле видами дикой фауны и флоры, находящимися под угрозой исчезновения (СИТЕС) (Вашингтон, 3 марта 1973 г.)// </a:t>
            </a:r>
            <a:r>
              <a:rPr lang="ru-RU" dirty="0" err="1" smtClean="0"/>
              <a:t>Гарант.ру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2. "Таможенный кодекс Евразийского экономического союза" (приложение N 1 к Договору о Таможенном кодексе Евразийского экономического союза)// СПС </a:t>
            </a:r>
            <a:r>
              <a:rPr lang="ru-RU" dirty="0" err="1" smtClean="0"/>
              <a:t>КонсультантПлюс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3. Решение Коллегии Евразийской экономической комиссии от 21.04.2015 N 30 (ред. от 16.10.2018) "О мерах нетарифного регулирования"// СПС </a:t>
            </a:r>
            <a:r>
              <a:rPr lang="ru-RU" dirty="0" err="1" smtClean="0"/>
              <a:t>КонсультантПлюс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4. "Конституция Российской Федерации" (принята всенародным голосованием 12.12.1993) (с учетом поправок, внесенных Законами РФ о поправках к Конституции РФ от 30.12.2008 N 6-ФКЗ, от 30.12.2008 N 7-ФКЗ, от 05.02.2014 N 2-ФКЗ, от 21.07.2014 N 11-ФКЗ)// СПС </a:t>
            </a:r>
            <a:r>
              <a:rPr lang="ru-RU" dirty="0" err="1" smtClean="0"/>
              <a:t>КонсультантПлюс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5. "Кодекс Российской Федерации об административных правонарушениях" от 30.12.2001 N 195-ФЗ (ред. от 18.03.2019)// СПС </a:t>
            </a:r>
            <a:r>
              <a:rPr lang="ru-RU" dirty="0" err="1" smtClean="0"/>
              <a:t>КонсультантПлюс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6. "Уголовный кодекс Российской Федерации" от 13.06.1996 N 63-ФЗ (ред. от 27.12.2018) // СПС </a:t>
            </a:r>
            <a:r>
              <a:rPr lang="ru-RU" dirty="0" err="1" smtClean="0"/>
              <a:t>КонсультантПлюс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7. Федеральный закон "Об охране окружающей среды" от 10.01.2002 N 7-ФЗ (последняя редакция)// СПС </a:t>
            </a:r>
            <a:r>
              <a:rPr lang="ru-RU" dirty="0" err="1" smtClean="0"/>
              <a:t>КонсультантПлюс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8. Федеральный закон от 24.04.1995 N 52-ФЗ (ред. от 03.08.2018) "О животном мире" (с изм. и доп., вступ. в силу с 01.01.2019) // СПС </a:t>
            </a:r>
            <a:r>
              <a:rPr lang="ru-RU" dirty="0" err="1" smtClean="0"/>
              <a:t>КонсультантПлюс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9. Закон РФ от 14.05.1993 N 4979-1 (ред. от 27.12.2018) "О ветеринарии"// СПС </a:t>
            </a:r>
            <a:r>
              <a:rPr lang="ru-RU" dirty="0" err="1" smtClean="0"/>
              <a:t>КонсультантПлюс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10. Приказ Минсельхоза России от 18.12.2015 N 648 (ред. от 27.06.2018) "Об утверждении Перечня подконтрольных товаров, подлежащих сопровождению ветеринарными сопроводительными документами" (Зарегистрировано в Минюсте России 17.02.2016 N 41118)// СПС </a:t>
            </a:r>
            <a:r>
              <a:rPr lang="ru-RU" dirty="0" err="1" smtClean="0"/>
              <a:t>КонсультантПлюс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Интернет-ресурсы</a:t>
            </a:r>
          </a:p>
          <a:p>
            <a:pPr marL="0" indent="0" algn="just">
              <a:buNone/>
            </a:pPr>
            <a:r>
              <a:rPr lang="ru-RU" dirty="0" smtClean="0"/>
              <a:t>11.  Сайт Государственных Услуг URL: https://www.gosuslugi.ru/ Дата обращения: 14.04.2019</a:t>
            </a:r>
          </a:p>
          <a:p>
            <a:pPr marL="0" indent="0" algn="just">
              <a:buNone/>
            </a:pPr>
            <a:r>
              <a:rPr lang="ru-RU" dirty="0" smtClean="0"/>
              <a:t> 12. Официальный Сайт Федеральной Таможенной Службы URL: http://www.customs.ru/index.php/ Дата обращения: 14.04.2019</a:t>
            </a:r>
          </a:p>
          <a:p>
            <a:pPr marL="0" indent="0" algn="just">
              <a:buNone/>
            </a:pPr>
            <a:r>
              <a:rPr lang="ru-RU" dirty="0" smtClean="0"/>
              <a:t>13. Официальный сайт Всемирного Фонда Защиты Животных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https://wwf.ru</a:t>
            </a:r>
            <a:r>
              <a:rPr lang="ru-RU" dirty="0" smtClean="0"/>
              <a:t> Дата обращения: 18.04.2019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5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5544" y="260648"/>
            <a:ext cx="1683474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2015 год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8037" y="1843975"/>
            <a:ext cx="3247620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13 уголовных дел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8036" y="2606154"/>
            <a:ext cx="3761915" cy="15696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206 административных дел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25657" y="4557760"/>
            <a:ext cx="1683474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2017 год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92040" y="1843975"/>
            <a:ext cx="4053097" cy="107721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19 административных</a:t>
            </a:r>
          </a:p>
          <a:p>
            <a:r>
              <a:rPr lang="ru-RU" sz="3200" dirty="0" smtClean="0"/>
              <a:t>дел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8037" y="1022587"/>
            <a:ext cx="2977290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Дальний Восток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4185" y="1003078"/>
            <a:ext cx="1473480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Сибирь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517232"/>
            <a:ext cx="8758488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1,3 тысяч килограмм объектов Конвенции СИТЕС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9256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755345"/>
              </p:ext>
            </p:extLst>
          </p:nvPr>
        </p:nvGraphicFramePr>
        <p:xfrm>
          <a:off x="395536" y="8367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330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301608" cy="49580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Международный уровень</a:t>
            </a:r>
          </a:p>
          <a:p>
            <a:r>
              <a:rPr lang="ru-RU" dirty="0" smtClean="0"/>
              <a:t>Конвенция о международной торговле объектами дикой фауны и флоры, находящимися  под угрозой исчезновения (СИТЕС)</a:t>
            </a:r>
          </a:p>
          <a:p>
            <a:pPr marL="0" indent="0" algn="ctr">
              <a:buNone/>
            </a:pPr>
            <a:r>
              <a:rPr lang="ru-RU" b="1" dirty="0" smtClean="0"/>
              <a:t>Наднациональный уровень</a:t>
            </a:r>
          </a:p>
          <a:p>
            <a:r>
              <a:rPr lang="ru-RU" dirty="0"/>
              <a:t>Таможенный Кодекс Евразийского Экономического </a:t>
            </a:r>
            <a:r>
              <a:rPr lang="ru-RU" dirty="0" smtClean="0"/>
              <a:t>Союза</a:t>
            </a:r>
          </a:p>
          <a:p>
            <a:r>
              <a:rPr lang="ru-RU" dirty="0"/>
              <a:t>Решение Коллегии Евразийской экономической комиссии </a:t>
            </a:r>
            <a:r>
              <a:rPr lang="ru-RU" dirty="0" smtClean="0"/>
              <a:t>от </a:t>
            </a:r>
            <a:r>
              <a:rPr lang="ru-RU" dirty="0"/>
              <a:t>21.04.2015 N 30 «О мерах нетарифного регулирования».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Национальный уровень</a:t>
            </a:r>
          </a:p>
          <a:p>
            <a:r>
              <a:rPr lang="ru-RU" dirty="0"/>
              <a:t>Конституция Российской </a:t>
            </a:r>
            <a:r>
              <a:rPr lang="ru-RU" dirty="0" smtClean="0"/>
              <a:t>Федерации</a:t>
            </a:r>
          </a:p>
          <a:p>
            <a:r>
              <a:rPr lang="ru-RU" dirty="0"/>
              <a:t>Федеральный закон от 10.01.2002 N 7-ФЗ «Об охране окружающей среды» </a:t>
            </a:r>
            <a:endParaRPr lang="ru-RU" dirty="0" smtClean="0"/>
          </a:p>
          <a:p>
            <a:r>
              <a:rPr lang="ru-RU" dirty="0"/>
              <a:t>Федеральный закон от 24.04.1995 N 52-ФЗ «О животном мире» </a:t>
            </a:r>
            <a:endParaRPr lang="ru-RU" dirty="0" smtClean="0"/>
          </a:p>
          <a:p>
            <a:r>
              <a:rPr lang="ru-RU" dirty="0"/>
              <a:t>Закон РФ от 14.05.1993 N 4979-1 «О ветеринарии». </a:t>
            </a:r>
            <a:endParaRPr lang="ru-RU" dirty="0" smtClean="0"/>
          </a:p>
          <a:p>
            <a:r>
              <a:rPr lang="ru-RU" dirty="0"/>
              <a:t>Кодекс об административных </a:t>
            </a:r>
            <a:r>
              <a:rPr lang="ru-RU" dirty="0" smtClean="0"/>
              <a:t>правонарушениях</a:t>
            </a:r>
          </a:p>
          <a:p>
            <a:r>
              <a:rPr lang="ru-RU" dirty="0"/>
              <a:t>Уголовный кодекс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434744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657903" cy="5256584"/>
          </a:xfrm>
        </p:spPr>
      </p:pic>
    </p:spTree>
    <p:extLst>
      <p:ext uri="{BB962C8B-B14F-4D97-AF65-F5344CB8AC3E}">
        <p14:creationId xmlns:p14="http://schemas.microsoft.com/office/powerpoint/2010/main" val="2154449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97" y="236210"/>
            <a:ext cx="1668409" cy="1929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12" y="908720"/>
            <a:ext cx="336278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Статьи Конвенции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35917" y="2792511"/>
            <a:ext cx="2777171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Приложение №1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5917" y="3822613"/>
            <a:ext cx="2777171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Приложение №2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0734" y="4908925"/>
            <a:ext cx="2858924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Приложение № 3</a:t>
            </a:r>
            <a:endParaRPr lang="ru-RU" sz="2800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188041" y="2778271"/>
            <a:ext cx="587496" cy="2653873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041029" y="3054121"/>
            <a:ext cx="602084" cy="1588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041029" y="4004795"/>
            <a:ext cx="602084" cy="1588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041029" y="5091107"/>
            <a:ext cx="602084" cy="1588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6838" y="2951302"/>
            <a:ext cx="1748468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870 объектов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838" y="3840484"/>
            <a:ext cx="1748468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32,6 тысяч объектов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6839" y="4962575"/>
            <a:ext cx="1748468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Чуть более 300 видов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3748150"/>
            <a:ext cx="1728192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/>
              <a:t>34 тысячи объектов</a:t>
            </a:r>
            <a:endParaRPr lang="ru-RU" sz="2400" b="1" i="1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082186" y="1700808"/>
            <a:ext cx="484632" cy="78192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536" y="0"/>
            <a:ext cx="3193270" cy="225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25" y="4454867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11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50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179764"/>
              </p:ext>
            </p:extLst>
          </p:nvPr>
        </p:nvGraphicFramePr>
        <p:xfrm>
          <a:off x="467544" y="0"/>
          <a:ext cx="8229600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395536" y="5808736"/>
            <a:ext cx="720080" cy="66875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572432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отношении ввозимых осетровых рыб и произведённой из них продукции дополнительно требуется лицензия Министерства промышленности и торговли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990812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158326"/>
              </p:ext>
            </p:extLst>
          </p:nvPr>
        </p:nvGraphicFramePr>
        <p:xfrm>
          <a:off x="467544" y="8367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905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679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Обеспечение таможенными органами контроля за трансграничным перемещением диких животных находящихся под угрозой исчезновения.</vt:lpstr>
      <vt:lpstr>Презентация PowerPoint</vt:lpstr>
      <vt:lpstr>Презентация PowerPoint</vt:lpstr>
      <vt:lpstr>НОРМАТИВНАЯ БАЗА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ФОРМЫ ТАМОЖЕННОГО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таможенными органами контроля за трансграничным перемещением диких животных находящихся под угрозой исчезновения.</dc:title>
  <dc:creator>Адель</dc:creator>
  <cp:lastModifiedBy>Адель</cp:lastModifiedBy>
  <cp:revision>16</cp:revision>
  <dcterms:created xsi:type="dcterms:W3CDTF">2019-04-18T06:42:56Z</dcterms:created>
  <dcterms:modified xsi:type="dcterms:W3CDTF">2019-04-18T09:53:30Z</dcterms:modified>
</cp:coreProperties>
</file>