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36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86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46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8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035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566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051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893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753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07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102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83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7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04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95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081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65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B4C4E13-C955-4EA6-A451-7A016FA9A1A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9F4367A7-5035-4073-AEDA-F5A86C0F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710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hyperlink" Target="https://commons.wikimedia.org/wiki/File:Ubico_Castaneda,_Jorge.jpg?uselang=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260EE1B3-DDB2-44D7-943C-63D9CEF27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72909CE-AD29-4CE7-A9A7-05D21672C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B8DBF1C0-B8F1-4AAC-8704-256BA0E9D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pic>
        <p:nvPicPr>
          <p:cNvPr id="1026" name="Picture 2" descr="ÐÐ°ÑÑÐ¸Ð½ÐºÐ¸ Ð¿Ð¾ Ð·Ð°Ð¿ÑÐ¾ÑÑ ÑÐµ Ð³ÐµÐ²Ð°ÑÐ°">
            <a:extLst>
              <a:ext uri="{FF2B5EF4-FFF2-40B4-BE49-F238E27FC236}">
                <a16:creationId xmlns:a16="http://schemas.microsoft.com/office/drawing/2014/main" id="{0A6D20E9-35D5-43EF-B6EC-ABD99429F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1" r="9090" b="3917"/>
          <a:stretch/>
        </p:blipFill>
        <p:spPr bwMode="auto">
          <a:xfrm>
            <a:off x="474133" y="475488"/>
            <a:ext cx="11243734" cy="590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B70F7E59-C971-4F55-8E3A-1E583B65F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3AF32-E122-41CB-8903-44D08B94E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2099733"/>
            <a:ext cx="8827245" cy="26776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200"/>
              <a:t>Латинская Америка в поисках самостоятельного внутри</a:t>
            </a:r>
            <a:r>
              <a:rPr lang="en-US" sz="4200"/>
              <a:t> </a:t>
            </a:r>
            <a:r>
              <a:rPr lang="ru-RU" sz="4200"/>
              <a:t>и внешнеполитического курса.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A9F38D-834B-445F-AE7E-887F4EA33C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4" y="4777380"/>
            <a:ext cx="8827245" cy="861420"/>
          </a:xfrm>
        </p:spPr>
        <p:txBody>
          <a:bodyPr>
            <a:normAutofit/>
          </a:bodyPr>
          <a:lstStyle/>
          <a:p>
            <a:r>
              <a:rPr lang="ru-RU" dirty="0"/>
              <a:t>Работу выполнил</a:t>
            </a:r>
            <a:r>
              <a:rPr lang="en-US" dirty="0"/>
              <a:t>: </a:t>
            </a:r>
            <a:r>
              <a:rPr lang="ru-RU" dirty="0"/>
              <a:t>РОГАЛЬСКИЙ АНДРЕЙ</a:t>
            </a:r>
          </a:p>
        </p:txBody>
      </p:sp>
    </p:spTree>
    <p:extLst>
      <p:ext uri="{BB962C8B-B14F-4D97-AF65-F5344CB8AC3E}">
        <p14:creationId xmlns:p14="http://schemas.microsoft.com/office/powerpoint/2010/main" val="234717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92357-36DE-4210-B19F-2C895B4D8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Даты и события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6F3EF2-0D0B-497E-A696-9192798E5321}"/>
              </a:ext>
            </a:extLst>
          </p:cNvPr>
          <p:cNvSpPr/>
          <p:nvPr/>
        </p:nvSpPr>
        <p:spPr>
          <a:xfrm>
            <a:off x="1154954" y="2275294"/>
            <a:ext cx="9452517" cy="4458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Весна 1959 г.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конфискация имущества свергнутого диктатора Ф. </a:t>
            </a:r>
            <a:r>
              <a:rPr lang="ru-RU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Батисты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его сподвижников; первая аграрная реформа, приведшая к ликвидации иностранного землевладения, национализации латифундий, площадь которых превышала 400 га.</a:t>
            </a:r>
            <a:endParaRPr lang="ru-RU" sz="20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Осень 1959 г.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установление государственного контроля за деятельностью иностранных предприятий.</a:t>
            </a:r>
            <a:endParaRPr lang="ru-RU" sz="20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Лето — осень 1960 г.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национализация собственности иностранных монополий.</a:t>
            </a:r>
            <a:endParaRPr lang="ru-RU" sz="20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Осень 1960 г.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начало национализации собственности крупной кубинской буржуазии.</a:t>
            </a:r>
            <a:endParaRPr lang="ru-RU" sz="20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Февраль 1961 г.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введение монополии внешней торговли.</a:t>
            </a:r>
            <a:endParaRPr lang="ru-RU" sz="20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Октябрь 1963 г.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вторая аграрная реформа — национализация владений размером свыше 67 га с возмещением их стоимости бывшим собственникам (выкуп впоследствии так и не был выплачен).</a:t>
            </a:r>
            <a:endParaRPr lang="ru-RU" sz="200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52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92357-36DE-4210-B19F-2C895B4D8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Даты и события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359C07-A882-461A-9955-19472C9ABF21}"/>
              </a:ext>
            </a:extLst>
          </p:cNvPr>
          <p:cNvSpPr/>
          <p:nvPr/>
        </p:nvSpPr>
        <p:spPr>
          <a:xfrm>
            <a:off x="1154954" y="2479995"/>
            <a:ext cx="6096000" cy="25076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1986 г.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пала диктатура Ж. К. </a:t>
            </a:r>
            <a:r>
              <a:rPr lang="ru-RU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Дювалье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Гаити.</a:t>
            </a:r>
            <a:endParaRPr lang="ru-RU" sz="20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1989 г.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свергнута диктатура А. </a:t>
            </a:r>
            <a:r>
              <a:rPr lang="ru-RU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Стресснера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Парагвае; прекратила существование диктатура А. Пиночета в Чили.</a:t>
            </a:r>
            <a:endParaRPr lang="ru-RU" sz="20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1991 г.</a:t>
            </a:r>
            <a:r>
              <a:rPr lang="ru-RU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закончилась 12-летняя гражданская война в Сальвадоре.</a:t>
            </a:r>
            <a:endParaRPr lang="ru-RU" sz="20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261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053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2054" name="Group 76">
            <a:extLst>
              <a:ext uri="{FF2B5EF4-FFF2-40B4-BE49-F238E27FC236}">
                <a16:creationId xmlns:a16="http://schemas.microsoft.com/office/drawing/2014/main" id="{0325AC77-4E29-4B54-B3D4-66A09486E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7F71114-7222-454E-810C-08A91C6CB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55" name="Freeform 5">
              <a:extLst>
                <a:ext uri="{FF2B5EF4-FFF2-40B4-BE49-F238E27FC236}">
                  <a16:creationId xmlns:a16="http://schemas.microsoft.com/office/drawing/2014/main" id="{567C3E77-7011-4BEA-8CCE-2BF85ED7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A163AD8F-ACE5-4FCB-A39E-DF84A7216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E9D73-92B8-46C2-A174-432B2B25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652" y="571500"/>
            <a:ext cx="5730960" cy="2677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Общая</a:t>
            </a:r>
            <a:r>
              <a:rPr lang="en-US" sz="4800" dirty="0"/>
              <a:t> </a:t>
            </a:r>
            <a:r>
              <a:rPr lang="en-US" sz="4800" dirty="0" err="1"/>
              <a:t>характеристика</a:t>
            </a:r>
            <a:endParaRPr lang="en-US" sz="4800" dirty="0"/>
          </a:p>
        </p:txBody>
      </p:sp>
      <p:pic>
        <p:nvPicPr>
          <p:cNvPr id="3" name="Picture 4" descr="ÐÐ°ÑÑÐ¸Ð½ÐºÐ¸ Ð¿Ð¾ Ð·Ð°Ð¿ÑÐ¾ÑÑ Ð»Ð°ÑÐ¸Ð½ÑÐºÐ°Ñ Ð°Ð¼ÐµÑÐ¸ÐºÐ° 20 Ð²ÐµÐº">
            <a:extLst>
              <a:ext uri="{FF2B5EF4-FFF2-40B4-BE49-F238E27FC236}">
                <a16:creationId xmlns:a16="http://schemas.microsoft.com/office/drawing/2014/main" id="{10D80F19-6AF9-43B3-8429-3DE44EE811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0" t="19394" r="1432" b="3435"/>
          <a:stretch/>
        </p:blipFill>
        <p:spPr bwMode="auto">
          <a:xfrm>
            <a:off x="674615" y="782781"/>
            <a:ext cx="4544291" cy="529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13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0" name="Group 138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1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81" name="Rectangle 142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82" name="Rectangle 144">
            <a:extLst>
              <a:ext uri="{FF2B5EF4-FFF2-40B4-BE49-F238E27FC236}">
                <a16:creationId xmlns:a16="http://schemas.microsoft.com/office/drawing/2014/main" id="{3A953FBB-E574-4A30-B197-69DE4CE35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88DA885B-40B1-4544-B264-5EF5F699B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C675FBFA-8632-4492-AD35-EB6277D8D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1" name="Freeform 5">
            <a:extLst>
              <a:ext uri="{FF2B5EF4-FFF2-40B4-BE49-F238E27FC236}">
                <a16:creationId xmlns:a16="http://schemas.microsoft.com/office/drawing/2014/main" id="{9C80E52D-DE5C-4267-9C99-8741F2E42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3767" y="4117124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53" name="Freeform 5">
            <a:extLst>
              <a:ext uri="{FF2B5EF4-FFF2-40B4-BE49-F238E27FC236}">
                <a16:creationId xmlns:a16="http://schemas.microsoft.com/office/drawing/2014/main" id="{D6E3364A-47F8-4BE6-A31D-78DAAE103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800000">
            <a:off x="457200" y="0"/>
            <a:ext cx="11277600" cy="4533900"/>
          </a:xfrm>
          <a:custGeom>
            <a:avLst/>
            <a:gdLst/>
            <a:ahLst/>
            <a:cxnLst/>
            <a:rect l="0" t="0" r="r" b="b"/>
            <a:pathLst>
              <a:path w="7104" h="2856">
                <a:moveTo>
                  <a:pt x="0" y="0"/>
                </a:moveTo>
                <a:lnTo>
                  <a:pt x="0" y="2856"/>
                </a:lnTo>
                <a:lnTo>
                  <a:pt x="7104" y="2856"/>
                </a:lnTo>
                <a:lnTo>
                  <a:pt x="7104" y="1"/>
                </a:lnTo>
                <a:lnTo>
                  <a:pt x="7104" y="1"/>
                </a:lnTo>
                <a:lnTo>
                  <a:pt x="6943" y="26"/>
                </a:lnTo>
                <a:lnTo>
                  <a:pt x="6782" y="50"/>
                </a:lnTo>
                <a:lnTo>
                  <a:pt x="6621" y="73"/>
                </a:lnTo>
                <a:lnTo>
                  <a:pt x="6459" y="93"/>
                </a:lnTo>
                <a:lnTo>
                  <a:pt x="6298" y="113"/>
                </a:lnTo>
                <a:lnTo>
                  <a:pt x="6136" y="132"/>
                </a:lnTo>
                <a:lnTo>
                  <a:pt x="5976" y="148"/>
                </a:lnTo>
                <a:lnTo>
                  <a:pt x="5814" y="163"/>
                </a:lnTo>
                <a:lnTo>
                  <a:pt x="5653" y="177"/>
                </a:lnTo>
                <a:lnTo>
                  <a:pt x="5494" y="189"/>
                </a:lnTo>
                <a:lnTo>
                  <a:pt x="5334" y="201"/>
                </a:lnTo>
                <a:lnTo>
                  <a:pt x="5175" y="211"/>
                </a:lnTo>
                <a:lnTo>
                  <a:pt x="5017" y="219"/>
                </a:lnTo>
                <a:lnTo>
                  <a:pt x="4859" y="227"/>
                </a:lnTo>
                <a:lnTo>
                  <a:pt x="4703" y="234"/>
                </a:lnTo>
                <a:lnTo>
                  <a:pt x="4548" y="239"/>
                </a:lnTo>
                <a:lnTo>
                  <a:pt x="4393" y="243"/>
                </a:lnTo>
                <a:lnTo>
                  <a:pt x="4240" y="247"/>
                </a:lnTo>
                <a:lnTo>
                  <a:pt x="4088" y="249"/>
                </a:lnTo>
                <a:lnTo>
                  <a:pt x="3937" y="251"/>
                </a:lnTo>
                <a:lnTo>
                  <a:pt x="3788" y="252"/>
                </a:lnTo>
                <a:lnTo>
                  <a:pt x="3640" y="251"/>
                </a:lnTo>
                <a:lnTo>
                  <a:pt x="3494" y="251"/>
                </a:lnTo>
                <a:lnTo>
                  <a:pt x="3349" y="249"/>
                </a:lnTo>
                <a:lnTo>
                  <a:pt x="3207" y="246"/>
                </a:lnTo>
                <a:lnTo>
                  <a:pt x="3066" y="243"/>
                </a:lnTo>
                <a:lnTo>
                  <a:pt x="2928" y="240"/>
                </a:lnTo>
                <a:lnTo>
                  <a:pt x="2791" y="235"/>
                </a:lnTo>
                <a:lnTo>
                  <a:pt x="2656" y="230"/>
                </a:lnTo>
                <a:lnTo>
                  <a:pt x="2524" y="225"/>
                </a:lnTo>
                <a:lnTo>
                  <a:pt x="2266" y="212"/>
                </a:lnTo>
                <a:lnTo>
                  <a:pt x="2019" y="198"/>
                </a:lnTo>
                <a:lnTo>
                  <a:pt x="1782" y="183"/>
                </a:lnTo>
                <a:lnTo>
                  <a:pt x="1557" y="167"/>
                </a:lnTo>
                <a:lnTo>
                  <a:pt x="1343" y="150"/>
                </a:lnTo>
                <a:lnTo>
                  <a:pt x="1144" y="132"/>
                </a:lnTo>
                <a:lnTo>
                  <a:pt x="957" y="114"/>
                </a:lnTo>
                <a:lnTo>
                  <a:pt x="785" y="96"/>
                </a:lnTo>
                <a:lnTo>
                  <a:pt x="627" y="79"/>
                </a:lnTo>
                <a:lnTo>
                  <a:pt x="487" y="63"/>
                </a:lnTo>
                <a:lnTo>
                  <a:pt x="361" y="48"/>
                </a:lnTo>
                <a:lnTo>
                  <a:pt x="254" y="35"/>
                </a:lnTo>
                <a:lnTo>
                  <a:pt x="165" y="23"/>
                </a:lnTo>
                <a:lnTo>
                  <a:pt x="42" y="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55" name="Freeform 5">
            <a:extLst>
              <a:ext uri="{FF2B5EF4-FFF2-40B4-BE49-F238E27FC236}">
                <a16:creationId xmlns:a16="http://schemas.microsoft.com/office/drawing/2014/main" id="{C09D5ACB-8617-4155-A2B1-414E9810B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3074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60B9BA5A-C86C-41DD-80A8-6BE12AB16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0" r="13905"/>
          <a:stretch/>
        </p:blipFill>
        <p:spPr bwMode="auto">
          <a:xfrm>
            <a:off x="541637" y="536525"/>
            <a:ext cx="4344342" cy="3439617"/>
          </a:xfrm>
          <a:prstGeom prst="roundRect">
            <a:avLst>
              <a:gd name="adj" fmla="val 1858"/>
            </a:avLst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thumb/6/68/Ubico_Castaneda%2C_Jorge.jpg/220px-Ubico_Castaneda%2C_Jorge.jpg">
            <a:hlinkClick r:id="rId4"/>
            <a:extLst>
              <a:ext uri="{FF2B5EF4-FFF2-40B4-BE49-F238E27FC236}">
                <a16:creationId xmlns:a16="http://schemas.microsoft.com/office/drawing/2014/main" id="{DB253753-4691-4BB1-BDE0-65FA841F2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179" y="571500"/>
            <a:ext cx="2409922" cy="3439617"/>
          </a:xfrm>
          <a:prstGeom prst="roundRect">
            <a:avLst>
              <a:gd name="adj" fmla="val 1858"/>
            </a:avLst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" name="Rectangle 156">
            <a:extLst>
              <a:ext uri="{FF2B5EF4-FFF2-40B4-BE49-F238E27FC236}">
                <a16:creationId xmlns:a16="http://schemas.microsoft.com/office/drawing/2014/main" id="{FB8DBC8E-FBA7-466C-8D97-75B15FBE9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E30BC-75EC-4CAB-BE66-F73C6F09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964" y="4634764"/>
            <a:ext cx="10893095" cy="1174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800" b="0" i="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Революция</a:t>
            </a:r>
            <a:r>
              <a:rPr lang="en-US" sz="3800" b="0" i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1944—1954 </a:t>
            </a:r>
            <a:r>
              <a:rPr lang="en-US" sz="3800" b="0" i="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годов</a:t>
            </a:r>
            <a:r>
              <a:rPr lang="en-US" sz="3800" b="0" i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в </a:t>
            </a:r>
            <a:r>
              <a:rPr lang="en-US" sz="3800" b="0" i="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Гватемале</a:t>
            </a:r>
            <a:endParaRPr lang="en-US" sz="3800" b="0" i="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E89FF5B-C7AC-4A90-BDB0-D198271D9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100" y="1892037"/>
            <a:ext cx="2959564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effectLst/>
              </a:rPr>
              <a:t>                                                                 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Хорхе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Убико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диктатор Гватемалы с 1931 по 1944 годы, принявший законы, позволявшие землевладельцам использовать силу, чтобы защитить свою собственность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242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7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9" name="Rectangle 11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20" name="Group 13">
            <a:extLst>
              <a:ext uri="{FF2B5EF4-FFF2-40B4-BE49-F238E27FC236}">
                <a16:creationId xmlns:a16="http://schemas.microsoft.com/office/drawing/2014/main" id="{7E2D86BB-893F-471B-AD66-50E01777C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1E3F80D-79C6-468A-83E4-3FEA58556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009504C1-96CE-44B4-8DF0-613CF9D1D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1F299836-4C10-4395-B386-C0FA537C4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pic>
        <p:nvPicPr>
          <p:cNvPr id="3" name="Рисунок 2" descr="X. Д. Перон (справа) и Е. Перон на митинге">
            <a:extLst>
              <a:ext uri="{FF2B5EF4-FFF2-40B4-BE49-F238E27FC236}">
                <a16:creationId xmlns:a16="http://schemas.microsoft.com/office/drawing/2014/main" id="{C84D0714-FE79-429E-B6C6-D40704B6685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052" y="1114621"/>
            <a:ext cx="4977159" cy="4628758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7A95E-42D2-485F-9BB3-30EAFB64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145" y="1241266"/>
            <a:ext cx="453592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Национал-реформизм</a:t>
            </a:r>
            <a:br>
              <a:rPr lang="en-US" sz="5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endParaRPr lang="en-US" sz="5000" b="0" i="0" kern="120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C27113-B7F5-4960-88B3-87EF9F48A99A}"/>
              </a:ext>
            </a:extLst>
          </p:cNvPr>
          <p:cNvSpPr/>
          <p:nvPr/>
        </p:nvSpPr>
        <p:spPr>
          <a:xfrm>
            <a:off x="1082102" y="5949609"/>
            <a:ext cx="496841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X. Д. </a:t>
            </a:r>
            <a:r>
              <a:rPr lang="ru-RU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Перон</a:t>
            </a:r>
            <a:r>
              <a:rPr lang="ru-RU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(справа) и Е. </a:t>
            </a:r>
            <a:r>
              <a:rPr lang="ru-RU" i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Перон</a:t>
            </a:r>
            <a:r>
              <a:rPr lang="ru-RU" i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митинге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9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roup 138">
            <a:extLst>
              <a:ext uri="{FF2B5EF4-FFF2-40B4-BE49-F238E27FC236}">
                <a16:creationId xmlns:a16="http://schemas.microsoft.com/office/drawing/2014/main" id="{EAFCDBC4-4B1B-411C-B98F-3BEA15E37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9F0CD04C-4A8C-4FE0-B8DE-2DC2ECE55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1" name="Freeform 5">
              <a:extLst>
                <a:ext uri="{FF2B5EF4-FFF2-40B4-BE49-F238E27FC236}">
                  <a16:creationId xmlns:a16="http://schemas.microsoft.com/office/drawing/2014/main" id="{F0FBB6E0-3B9D-4C56-B391-B43BF8D59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43" name="Rectangle 142">
            <a:extLst>
              <a:ext uri="{FF2B5EF4-FFF2-40B4-BE49-F238E27FC236}">
                <a16:creationId xmlns:a16="http://schemas.microsoft.com/office/drawing/2014/main" id="{6A1F9196-C052-4485-9213-4FA306850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98" name="Picture 2" descr="ÐÐ°ÑÑÐ¸Ð½ÐºÐ¸ Ð¿Ð¾ Ð·Ð°Ð¿ÑÐ¾ÑÑ ÐÑÐ±Ð¸Ð½ÑÐºÐ°Ñ ÑÐµÐ²Ð¾Ð»ÑÑÐ¸Ñ">
            <a:extLst>
              <a:ext uri="{FF2B5EF4-FFF2-40B4-BE49-F238E27FC236}">
                <a16:creationId xmlns:a16="http://schemas.microsoft.com/office/drawing/2014/main" id="{DBB8C412-749D-4A23-A409-6A8EAEAF23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49" r="2724" b="-1"/>
          <a:stretch/>
        </p:blipFill>
        <p:spPr bwMode="auto">
          <a:xfrm>
            <a:off x="288532" y="471949"/>
            <a:ext cx="3310721" cy="4100058"/>
          </a:xfrm>
          <a:prstGeom prst="rect">
            <a:avLst/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Ð°ÑÑÐ¸Ð½ÐºÐ¸ Ð¿Ð¾ Ð·Ð°Ð¿ÑÐ¾ÑÑ ÐÑÐ±Ð¸Ð½ÑÐºÐ°Ñ ÑÐµÐ²Ð¾Ð»ÑÑÐ¸Ñ">
            <a:extLst>
              <a:ext uri="{FF2B5EF4-FFF2-40B4-BE49-F238E27FC236}">
                <a16:creationId xmlns:a16="http://schemas.microsoft.com/office/drawing/2014/main" id="{33FD22CC-4A15-4142-897B-49E84EC802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2" r="11927"/>
          <a:stretch/>
        </p:blipFill>
        <p:spPr bwMode="auto">
          <a:xfrm>
            <a:off x="3819026" y="471949"/>
            <a:ext cx="4738255" cy="4100058"/>
          </a:xfrm>
          <a:prstGeom prst="rect">
            <a:avLst/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Ð°ÑÑÐ¸Ð½ÐºÐ¸ Ð¿Ð¾ Ð·Ð°Ð¿ÑÐ¾ÑÑ ÐÑÐ±Ð¸Ð½ÑÐºÐ°Ñ ÑÐµÐ²Ð¾Ð»ÑÑÐ¸Ñ">
            <a:extLst>
              <a:ext uri="{FF2B5EF4-FFF2-40B4-BE49-F238E27FC236}">
                <a16:creationId xmlns:a16="http://schemas.microsoft.com/office/drawing/2014/main" id="{CE593649-C41B-4F1E-9C16-565D0C08E5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1" r="29240"/>
          <a:stretch/>
        </p:blipFill>
        <p:spPr bwMode="auto">
          <a:xfrm>
            <a:off x="8777054" y="471949"/>
            <a:ext cx="2834640" cy="4100058"/>
          </a:xfrm>
          <a:prstGeom prst="rect">
            <a:avLst/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A6243-E483-479F-AF02-34E901F2A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42" y="5042369"/>
            <a:ext cx="8825658" cy="586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Кубинская революция</a:t>
            </a:r>
          </a:p>
        </p:txBody>
      </p:sp>
    </p:spTree>
    <p:extLst>
      <p:ext uri="{BB962C8B-B14F-4D97-AF65-F5344CB8AC3E}">
        <p14:creationId xmlns:p14="http://schemas.microsoft.com/office/powerpoint/2010/main" val="3530928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Рисунок 2" descr="События на Кубе">
            <a:extLst>
              <a:ext uri="{FF2B5EF4-FFF2-40B4-BE49-F238E27FC236}">
                <a16:creationId xmlns:a16="http://schemas.microsoft.com/office/drawing/2014/main" id="{608918AF-03F4-485A-A063-8FD2642CD36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" b="-1"/>
          <a:stretch/>
        </p:blipFill>
        <p:spPr bwMode="auto">
          <a:xfrm>
            <a:off x="806077" y="671861"/>
            <a:ext cx="8825659" cy="4616611"/>
          </a:xfrm>
          <a:prstGeom prst="rect">
            <a:avLst/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9CE5F-08A1-4ABA-B07A-DAA18B97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327" y="5464834"/>
            <a:ext cx="8825658" cy="586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/>
              <a:t>Кубинская</a:t>
            </a:r>
            <a:r>
              <a:rPr lang="en-US" dirty="0"/>
              <a:t> </a:t>
            </a:r>
            <a:r>
              <a:rPr lang="en-US" dirty="0" err="1"/>
              <a:t>Революция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13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2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5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2668F1A4-6DBB-4F0B-A679-6EE548363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5">
            <a:extLst>
              <a:ext uri="{FF2B5EF4-FFF2-40B4-BE49-F238E27FC236}">
                <a16:creationId xmlns:a16="http://schemas.microsoft.com/office/drawing/2014/main" id="{B8DBF1C0-B8F1-4AAC-8704-256BA0E9D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5124" name="Picture 4" descr="ÐÐ°ÑÑÐ¸Ð½ÐºÐ¸ Ð¿Ð¾ Ð·Ð°Ð¿ÑÐ¾ÑÑ Ð§Ð¸Ð»Ð¸ Ð² 1970â1990-Ðµ Ð³Ð¾Ð´Ñ">
            <a:extLst>
              <a:ext uri="{FF2B5EF4-FFF2-40B4-BE49-F238E27FC236}">
                <a16:creationId xmlns:a16="http://schemas.microsoft.com/office/drawing/2014/main" id="{4FB3C474-CD94-4ECA-BF53-D91316C7A0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52"/>
          <a:stretch/>
        </p:blipFill>
        <p:spPr bwMode="auto">
          <a:xfrm>
            <a:off x="474133" y="474133"/>
            <a:ext cx="11243734" cy="590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" name="Rectangle 152">
            <a:extLst>
              <a:ext uri="{FF2B5EF4-FFF2-40B4-BE49-F238E27FC236}">
                <a16:creationId xmlns:a16="http://schemas.microsoft.com/office/drawing/2014/main" id="{B70F7E59-C971-4F55-8E3A-1E583B65F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8F8756-C563-4326-9189-E175C49FE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2099733"/>
            <a:ext cx="8827245" cy="2677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Чили в 1970—1990-е годы</a:t>
            </a:r>
          </a:p>
        </p:txBody>
      </p:sp>
    </p:spTree>
    <p:extLst>
      <p:ext uri="{BB962C8B-B14F-4D97-AF65-F5344CB8AC3E}">
        <p14:creationId xmlns:p14="http://schemas.microsoft.com/office/powerpoint/2010/main" val="903313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3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6154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6155" name="Group 76">
            <a:extLst>
              <a:ext uri="{FF2B5EF4-FFF2-40B4-BE49-F238E27FC236}">
                <a16:creationId xmlns:a16="http://schemas.microsoft.com/office/drawing/2014/main" id="{260EE1B3-DDB2-44D7-943C-63D9CEF27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72909CE-AD29-4CE7-A9A7-05D21672C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56" name="Freeform 5">
              <a:extLst>
                <a:ext uri="{FF2B5EF4-FFF2-40B4-BE49-F238E27FC236}">
                  <a16:creationId xmlns:a16="http://schemas.microsoft.com/office/drawing/2014/main" id="{B8DBF1C0-B8F1-4AAC-8704-256BA0E9D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pic>
        <p:nvPicPr>
          <p:cNvPr id="6146" name="Picture 2" descr="ÐÐ°ÑÑÐ¸Ð½ÐºÐ¸ Ð¿Ð¾ Ð·Ð°Ð¿ÑÐ¾ÑÑ Ð ÐµÐ²Ð¾Ð»ÑÑÐ¸Ñ Ð² ÐÐ¸ÐºÐ°ÑÐ°Ð³ÑÐ°">
            <a:extLst>
              <a:ext uri="{FF2B5EF4-FFF2-40B4-BE49-F238E27FC236}">
                <a16:creationId xmlns:a16="http://schemas.microsoft.com/office/drawing/2014/main" id="{A93C4869-E505-4A0E-A0AB-F38E495B8E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28" r="9090" b="-1"/>
          <a:stretch/>
        </p:blipFill>
        <p:spPr bwMode="auto">
          <a:xfrm>
            <a:off x="474133" y="475488"/>
            <a:ext cx="11243734" cy="590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7" name="Rectangle 80">
            <a:extLst>
              <a:ext uri="{FF2B5EF4-FFF2-40B4-BE49-F238E27FC236}">
                <a16:creationId xmlns:a16="http://schemas.microsoft.com/office/drawing/2014/main" id="{B70F7E59-C971-4F55-8E3A-1E583B65F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0840-3C76-4F3B-ABDF-7E188D47A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2099733"/>
            <a:ext cx="8827245" cy="2677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/>
              <a:t>Страны Латинской Америки в 1980—1990-е годы</a:t>
            </a:r>
            <a:br>
              <a:rPr lang="en-US" sz="4600"/>
            </a:br>
            <a:endParaRPr lang="en-US" sz="4600"/>
          </a:p>
        </p:txBody>
      </p:sp>
    </p:spTree>
    <p:extLst>
      <p:ext uri="{BB962C8B-B14F-4D97-AF65-F5344CB8AC3E}">
        <p14:creationId xmlns:p14="http://schemas.microsoft.com/office/powerpoint/2010/main" val="1615821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8" name="Group 79">
            <a:extLst>
              <a:ext uri="{FF2B5EF4-FFF2-40B4-BE49-F238E27FC236}">
                <a16:creationId xmlns:a16="http://schemas.microsoft.com/office/drawing/2014/main" id="{AC255770-F9E8-41F6-95C2-3ED1F5D41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A4DAC84E-D662-465B-ACF1-70AA83B4A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2" name="Freeform 5">
              <a:extLst>
                <a:ext uri="{FF2B5EF4-FFF2-40B4-BE49-F238E27FC236}">
                  <a16:creationId xmlns:a16="http://schemas.microsoft.com/office/drawing/2014/main" id="{DE61365D-7DCA-4CC7-87DA-AC55B28748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179" name="Rectangle 82">
            <a:extLst>
              <a:ext uri="{FF2B5EF4-FFF2-40B4-BE49-F238E27FC236}">
                <a16:creationId xmlns:a16="http://schemas.microsoft.com/office/drawing/2014/main" id="{97AF3B70-F5C7-45DD-96A4-CD680BCB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170" name="Picture 2" descr="ÐÐ°ÑÑÐ¸Ð½ÐºÐ¸ Ð¿Ð¾ Ð·Ð°Ð¿ÑÐ¾ÑÑ Ð ÐµÐ²Ð¾Ð»ÑÑÐ¸Ñ Ð² ÐÐ¸ÐºÐ°ÑÐ°Ð³ÑÐ°">
            <a:extLst>
              <a:ext uri="{FF2B5EF4-FFF2-40B4-BE49-F238E27FC236}">
                <a16:creationId xmlns:a16="http://schemas.microsoft.com/office/drawing/2014/main" id="{428DD1C4-D31E-4723-A28D-3FAEBE370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" r="636"/>
          <a:stretch/>
        </p:blipFill>
        <p:spPr bwMode="auto">
          <a:xfrm>
            <a:off x="1154954" y="1143006"/>
            <a:ext cx="4330966" cy="3429000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Ð°ÑÑÐ¸Ð½ÐºÐ¸ Ð¿Ð¾ Ð·Ð°Ð¿ÑÐ¾ÑÑ Ð ÐµÐ²Ð¾Ð»ÑÑÐ¸Ñ Ð² ÐÐ¸ÐºÐ°ÑÐ°Ð³ÑÐ°">
            <a:extLst>
              <a:ext uri="{FF2B5EF4-FFF2-40B4-BE49-F238E27FC236}">
                <a16:creationId xmlns:a16="http://schemas.microsoft.com/office/drawing/2014/main" id="{8C7222A2-C83C-4CD0-8EA3-913AD1C19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r="-1" b="-1"/>
          <a:stretch/>
        </p:blipFill>
        <p:spPr bwMode="auto">
          <a:xfrm>
            <a:off x="5649645" y="1143006"/>
            <a:ext cx="4330967" cy="3429000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058E2B-5B31-4164-B1AA-AAE436DB5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4834467"/>
            <a:ext cx="8825658" cy="586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/>
              <a:t>Революция</a:t>
            </a:r>
            <a:r>
              <a:rPr lang="en-US" dirty="0"/>
              <a:t> в </a:t>
            </a:r>
            <a:r>
              <a:rPr lang="en-US" dirty="0" err="1"/>
              <a:t>Никарагуа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87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89</TotalTime>
  <Words>67</Words>
  <Application>Microsoft Office PowerPoint</Application>
  <PresentationFormat>Широкоэкранный</PresentationFormat>
  <Paragraphs>25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Century Gothic</vt:lpstr>
      <vt:lpstr>Helvetica</vt:lpstr>
      <vt:lpstr>Symbol</vt:lpstr>
      <vt:lpstr>Times New Roman</vt:lpstr>
      <vt:lpstr>Wingdings 3</vt:lpstr>
      <vt:lpstr>Совет директоров</vt:lpstr>
      <vt:lpstr>Латинская Америка в поисках самостоятельного внутри и внешнеполитического курса.</vt:lpstr>
      <vt:lpstr>Общая характеристика</vt:lpstr>
      <vt:lpstr>Революция 1944—1954 годов в Гватемале</vt:lpstr>
      <vt:lpstr>Национал-реформизм </vt:lpstr>
      <vt:lpstr>Кубинская революция</vt:lpstr>
      <vt:lpstr>Кубинская Революция</vt:lpstr>
      <vt:lpstr>Чили в 1970—1990-е годы</vt:lpstr>
      <vt:lpstr>Страны Латинской Америки в 1980—1990-е годы </vt:lpstr>
      <vt:lpstr>Революция в Никарагуа</vt:lpstr>
      <vt:lpstr>Даты и события</vt:lpstr>
      <vt:lpstr>Даты и события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Андрей</cp:lastModifiedBy>
  <cp:revision>5</cp:revision>
  <dcterms:created xsi:type="dcterms:W3CDTF">2018-05-25T20:03:38Z</dcterms:created>
  <dcterms:modified xsi:type="dcterms:W3CDTF">2018-05-25T21:33:11Z</dcterms:modified>
</cp:coreProperties>
</file>