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4" r:id="rId4"/>
    <p:sldId id="267" r:id="rId5"/>
    <p:sldId id="275" r:id="rId6"/>
    <p:sldId id="276" r:id="rId7"/>
    <p:sldId id="266" r:id="rId8"/>
    <p:sldId id="277" r:id="rId9"/>
    <p:sldId id="278" r:id="rId10"/>
    <p:sldId id="279" r:id="rId11"/>
    <p:sldId id="280" r:id="rId12"/>
    <p:sldId id="282" r:id="rId13"/>
    <p:sldId id="281" r:id="rId14"/>
    <p:sldId id="284" r:id="rId15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-582" y="-9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/>
              <a:t>02.06.2018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/>
              <a:t>02.06.2018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6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5C68E-F835-4658-9C2C-99ADE09D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46664D-D6D5-48E0-92CA-D7D49F55B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3B2792-9886-40FF-8871-C62A763B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095C-82FD-40A9-8919-974986C882E0}" type="datetimeFigureOut">
              <a:rPr lang="ru-RU" smtClean="0"/>
              <a:t>02.06.2018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7F6D53-FDB9-4FA5-BCF7-E73F9163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162212-CE1B-46F8-B1F3-8A22ED66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2087-157C-4D29-88C1-B5D5DB945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EA1578-9F27-435E-962C-46B94885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9D1934-FEE5-41FF-8E80-DD00F8E55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4542B5-8482-42A5-9D5E-C5AD397B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090551-A894-4852-B43F-4CBBD44E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07BA88-5CEA-45FE-A40C-A0D85F63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78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14FBECE-36C7-4BD9-8467-5E24D9C01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CD2290-3ED6-4FEB-AF33-3D7E6B753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1672FB-C7A6-40F4-A3EF-BCDCB1D4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5BD249-9084-476C-B3F9-203C3250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AD6DD5-221B-4488-B981-99D1FAC6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484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65CF17-7DFF-4A69-AFC8-2D92876B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9F1E68-512D-4BA2-A08D-F875A797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E34A80-821F-4227-8655-1D8F191D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A73B8C-86CD-4FF4-83BE-9B9CBE5B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AD0A8A-2A6A-4D54-97BF-81DDEA13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13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75AD4-01A0-4D7D-B193-62B4E169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F6A761-81F9-4C39-88DB-63012278B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BEDB21-C43B-405C-B83D-E99088C4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42B6D6-5CE9-4B64-9EF8-51283B1A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BAE3BB-D0C0-4262-8555-B26E7DDA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082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851F6-CC76-4C9E-9D68-4826AFA3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039BF4-D802-4620-980A-DA73E7C76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46A341-BC58-49DD-B705-02B55200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54BD07-5479-44A7-8349-2B70760E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5C94D9-45F7-4E3B-9033-55F4FE3E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96B529-CE11-429F-A357-C30C6734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4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00314-67CB-4636-825C-87C7D16E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C9FEA9-9FC2-4A6B-BAB7-F295E6AF6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842298-AC2B-4124-8F79-A66175003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73161F6-8DA2-48EB-B5B3-FFC88D1FD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ED54029-AB5A-4183-ADF7-45A23D15D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8880A40-DE9B-4F72-A151-760DA055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F559748-32D4-41E6-9F55-524A53C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C2D2C4A-5D98-428A-B386-E09DA26F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80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051CC-539E-44B5-9729-A24630C5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FCA832B-9BD3-475D-A8F4-65F4EC7B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B27DFD5-11C0-4183-B8D5-77329250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ACFB29-DC15-4B43-929E-0255B6D6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83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391425E-33AA-4177-864D-6EE44986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5957E5-DD45-4443-9356-FA01DB81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C2AB3D-CC99-4927-84F9-30401861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70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DC90D-D42C-4F89-ADDC-F3A3ABF7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796458-F1EA-4879-B024-1743D7F1A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3D3426-CA68-410A-9285-335ECD677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1A0503-7D57-41C6-B124-07F73716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0105FC-60DB-4A94-8F55-00AF291B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E7EC86-760E-48D0-881B-5D0F9C25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82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19DB1D-166E-42F2-BE3B-E0706862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ECA9857-1C34-49C8-A633-C4DD8FCB0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6233B5-BE38-4FB1-9E70-8DDD6536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550CA7-AFDD-48F3-BD08-9BB784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02.06.2018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3B7C88-EC5C-4F4B-B891-A3C255EA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EDAA36-B308-47B7-B301-9C90DB7D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909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61A56-C017-40AC-AFDB-672C3913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EBD10E-2990-4525-AD08-9ACBEE4A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CB0292-A34C-423F-BC05-C90DCCBF2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ru-RU" noProof="0" smtClean="0"/>
              <a:pPr/>
              <a:t>02.06.2018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133248-462F-4E7B-8237-8EDF45033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3813BF-1525-41E8-A9CB-9E562530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485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92"/>
            <a:ext cx="9753600" cy="30480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Латинская Америка в поисках </a:t>
            </a:r>
            <a:r>
              <a:rPr lang="ru-RU"/>
              <a:t>самостоятельного </a:t>
            </a:r>
            <a:r>
              <a:rPr lang="ru-RU" smtClean="0"/>
              <a:t>внутри- и внешнеполитического </a:t>
            </a:r>
            <a:r>
              <a:rPr lang="ru-RU" dirty="0" smtClean="0"/>
              <a:t>курса</a:t>
            </a:r>
            <a:endParaRPr lang="ru-RU" sz="44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94" y="2948609"/>
            <a:ext cx="7848600" cy="1143000"/>
          </a:xfrm>
        </p:spPr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sz="2000" b="0" i="0" dirty="0">
              <a:solidFill>
                <a:srgbClr val="545454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rgbClr val="545454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545454"/>
                </a:solidFill>
              </a:rPr>
              <a:t>Работу выполнил</a:t>
            </a:r>
            <a:r>
              <a:rPr lang="en-US" sz="2000" b="0" i="0" dirty="0">
                <a:solidFill>
                  <a:srgbClr val="545454"/>
                </a:solidFill>
              </a:rPr>
              <a:t>: </a:t>
            </a:r>
            <a:r>
              <a:rPr lang="ru-RU" sz="2000" b="0" i="0" dirty="0" err="1">
                <a:solidFill>
                  <a:srgbClr val="545454"/>
                </a:solidFill>
              </a:rPr>
              <a:t>Рогальский</a:t>
            </a:r>
            <a:r>
              <a:rPr lang="ru-RU" sz="2000" b="0" i="0" dirty="0">
                <a:solidFill>
                  <a:srgbClr val="545454"/>
                </a:solidFill>
              </a:rPr>
              <a:t> </a:t>
            </a:r>
            <a:r>
              <a:rPr lang="ru-RU" sz="2000" b="0" i="0" dirty="0" smtClean="0">
                <a:solidFill>
                  <a:srgbClr val="545454"/>
                </a:solidFill>
              </a:rPr>
              <a:t>Андрей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45454"/>
                </a:solidFill>
              </a:rPr>
              <a:t>Сверхчеловек Чернов Илья Сергеевич</a:t>
            </a:r>
            <a:endParaRPr lang="ru-RU" sz="2000" b="0" i="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bicatv.com/wp-content/uploads/2015/09/Map-Alianza-del-Pacifico.png">
            <a:extLst>
              <a:ext uri="{FF2B5EF4-FFF2-40B4-BE49-F238E27FC236}">
                <a16:creationId xmlns:a16="http://schemas.microsoft.com/office/drawing/2014/main" xmlns="" id="{FF42E77C-33D8-4DFA-9E23-013D1E16A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8"/>
          <a:stretch/>
        </p:blipFill>
        <p:spPr bwMode="auto">
          <a:xfrm>
            <a:off x="20" y="10"/>
            <a:ext cx="121888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tdata.ru/u17/photoC7E5/20235266948-0/original.jpg">
            <a:extLst>
              <a:ext uri="{FF2B5EF4-FFF2-40B4-BE49-F238E27FC236}">
                <a16:creationId xmlns:a16="http://schemas.microsoft.com/office/drawing/2014/main" xmlns="" id="{4F043147-6233-48EA-B6D3-12B7EE547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" b="11129"/>
          <a:stretch/>
        </p:blipFill>
        <p:spPr bwMode="auto">
          <a:xfrm>
            <a:off x="321647" y="321732"/>
            <a:ext cx="5727056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bulininans.files.wordpress.com/2013/03/img_2010_latinamerica.png">
            <a:extLst>
              <a:ext uri="{FF2B5EF4-FFF2-40B4-BE49-F238E27FC236}">
                <a16:creationId xmlns:a16="http://schemas.microsoft.com/office/drawing/2014/main" xmlns="" id="{A47B5CFD-0680-4B38-A0D2-70ED0D05F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b="3333"/>
          <a:stretch/>
        </p:blipFill>
        <p:spPr bwMode="auto">
          <a:xfrm>
            <a:off x="6140121" y="321732"/>
            <a:ext cx="572705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slide.ru/documents_3/fdbc60f7a07a6a4e4d86b55633eddd03/img106.jpg">
            <a:extLst>
              <a:ext uri="{FF2B5EF4-FFF2-40B4-BE49-F238E27FC236}">
                <a16:creationId xmlns:a16="http://schemas.microsoft.com/office/drawing/2014/main" xmlns="" id="{D65CDEEE-2AC0-4CC6-B7DE-95202108F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/>
          <a:stretch/>
        </p:blipFill>
        <p:spPr bwMode="auto">
          <a:xfrm>
            <a:off x="20" y="10"/>
            <a:ext cx="121888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isovach.ru/upload/2015/02/mem/trockiy_73223859_orig_.jpg">
            <a:extLst>
              <a:ext uri="{FF2B5EF4-FFF2-40B4-BE49-F238E27FC236}">
                <a16:creationId xmlns:a16="http://schemas.microsoft.com/office/drawing/2014/main" xmlns="" id="{44FB61CD-6D51-4CBD-A646-63D708CC1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/>
          <a:stretch/>
        </p:blipFill>
        <p:spPr bwMode="auto">
          <a:xfrm>
            <a:off x="20" y="10"/>
            <a:ext cx="463601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6039" y="0"/>
            <a:ext cx="755278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83B208-E3B2-4219-B261-60BB117A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53" y="640082"/>
            <a:ext cx="6272957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dirty="0" err="1">
                <a:solidFill>
                  <a:schemeClr val="bg1"/>
                </a:solidFill>
              </a:rPr>
              <a:t>Спасибо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за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внимание</a:t>
            </a:r>
            <a:r>
              <a:rPr lang="en-US" sz="60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0328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025" y="476672"/>
            <a:ext cx="5638800" cy="5486400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растущий потенциал Бразилии;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мощная внешнеторговая экспансия Мексики, занимающей по объему внешней торговли одно из ведущих мест в мире;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агропромышленный комплекс Аргентины и Бразилии (при населении в 200 млн Бразилия может прокормить миллиард человек, Аргентина при населении в 40 млн — 400 млн человек);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энергетический сектор Венесуэлы, соперничающей по запасам нефти с Саудовской Аравией;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газовые богатства Боливии;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экономические успехи Чили и ряда других государств региона.</a:t>
            </a:r>
          </a:p>
          <a:p>
            <a:endParaRPr lang="ru-RU" dirty="0"/>
          </a:p>
        </p:txBody>
      </p:sp>
      <p:pic>
        <p:nvPicPr>
          <p:cNvPr id="4098" name="Picture 2" descr="http://edufuture.biz/images/a/ad/06.01-012.jpg">
            <a:extLst>
              <a:ext uri="{FF2B5EF4-FFF2-40B4-BE49-F238E27FC236}">
                <a16:creationId xmlns:a16="http://schemas.microsoft.com/office/drawing/2014/main" xmlns="" id="{5DCEF185-4D4F-47B4-9074-CA659C530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/>
          <a:stretch/>
        </p:blipFill>
        <p:spPr bwMode="auto">
          <a:xfrm>
            <a:off x="333772" y="476672"/>
            <a:ext cx="5898454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cont.ws/uploads/posts2/302479.jpg">
            <a:extLst>
              <a:ext uri="{FF2B5EF4-FFF2-40B4-BE49-F238E27FC236}">
                <a16:creationId xmlns:a16="http://schemas.microsoft.com/office/drawing/2014/main" xmlns="" id="{E5CC9254-804B-4ABF-BBDE-1F787DFCB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/>
          <a:stretch/>
        </p:blipFill>
        <p:spPr bwMode="auto">
          <a:xfrm>
            <a:off x="20" y="10"/>
            <a:ext cx="11859326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A4D1609B-102A-4C77-86A2-ACB29FB96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837908" y="0"/>
            <a:ext cx="4350917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C651F706-C94E-46D4-BAAE-BAFD1AD97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8665692" y="0"/>
            <a:ext cx="3523133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AutoShape 2" descr="http://cdn.oboi7.com/a164372bc83bd9a61bd06519cbdb59bbb437cbec/flagi-braziliya.jpg">
            <a:extLst>
              <a:ext uri="{FF2B5EF4-FFF2-40B4-BE49-F238E27FC236}">
                <a16:creationId xmlns:a16="http://schemas.microsoft.com/office/drawing/2014/main" xmlns="" id="{F2F9DD60-F8D8-471F-A141-365966BE6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nuovaresistenza.org/wp-content/uploads/2018/04/Lula-beppe-grillo-681x383.jpg">
            <a:extLst>
              <a:ext uri="{FF2B5EF4-FFF2-40B4-BE49-F238E27FC236}">
                <a16:creationId xmlns:a16="http://schemas.microsoft.com/office/drawing/2014/main" xmlns="" id="{4C684F82-6E54-4EAE-A4AF-947145388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-1" r="20797" b="-1"/>
          <a:stretch/>
        </p:blipFill>
        <p:spPr bwMode="auto">
          <a:xfrm>
            <a:off x="0" y="10"/>
            <a:ext cx="9046740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ogos-vector.com/images/logo/xxl/1/6/7/167452/N_stor_Kirchner_Bicentenario_4755c_450x450.png">
            <a:extLst>
              <a:ext uri="{FF2B5EF4-FFF2-40B4-BE49-F238E27FC236}">
                <a16:creationId xmlns:a16="http://schemas.microsoft.com/office/drawing/2014/main" xmlns="" id="{3BD27963-E501-47E8-9188-0847176FC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r="-3" b="-3"/>
          <a:stretch/>
        </p:blipFill>
        <p:spPr bwMode="auto">
          <a:xfrm>
            <a:off x="5662364" y="10"/>
            <a:ext cx="6399980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www.interfax.by/files/2015-03/1178880-011623-28x181752.jpg">
            <a:extLst>
              <a:ext uri="{FF2B5EF4-FFF2-40B4-BE49-F238E27FC236}">
                <a16:creationId xmlns:a16="http://schemas.microsoft.com/office/drawing/2014/main" xmlns="" id="{9EF68039-B521-4285-A1AD-2F45FC761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7735"/>
          <a:stretch/>
        </p:blipFill>
        <p:spPr bwMode="auto">
          <a:xfrm>
            <a:off x="974885" y="1018802"/>
            <a:ext cx="2409570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serscontent2.emaze.com/images/eb182743-dc90-4b08-b9c1-6c9b90e88907/a61afa71-717d-4f81-80b3-ab76d5a7eb65.jpg">
            <a:extLst>
              <a:ext uri="{FF2B5EF4-FFF2-40B4-BE49-F238E27FC236}">
                <a16:creationId xmlns:a16="http://schemas.microsoft.com/office/drawing/2014/main" xmlns="" id="{28A4EEBE-EB63-4B20-B68E-CD835E476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0"/>
          <a:stretch/>
        </p:blipFill>
        <p:spPr bwMode="auto">
          <a:xfrm>
            <a:off x="3584713" y="1018802"/>
            <a:ext cx="2409570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globalsecurity.org/military/world/bolivia/images/evo-morales.jpg">
            <a:extLst>
              <a:ext uri="{FF2B5EF4-FFF2-40B4-BE49-F238E27FC236}">
                <a16:creationId xmlns:a16="http://schemas.microsoft.com/office/drawing/2014/main" xmlns="" id="{F5B551D6-47C9-4253-9044-10F3F4F50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9985"/>
          <a:stretch/>
        </p:blipFill>
        <p:spPr bwMode="auto">
          <a:xfrm>
            <a:off x="6194541" y="1018802"/>
            <a:ext cx="2409570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visualrian.ru/images/old_preview/116/76/1167698_preview.jpg">
            <a:extLst>
              <a:ext uri="{FF2B5EF4-FFF2-40B4-BE49-F238E27FC236}">
                <a16:creationId xmlns:a16="http://schemas.microsoft.com/office/drawing/2014/main" xmlns="" id="{01C02298-28AB-4591-938F-B60980D2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1" r="1" b="19492"/>
          <a:stretch/>
        </p:blipFill>
        <p:spPr bwMode="auto">
          <a:xfrm>
            <a:off x="8804369" y="1018802"/>
            <a:ext cx="2409570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s1.1zoom.me/big0/557/339083-Berserker.jpg">
            <a:extLst>
              <a:ext uri="{FF2B5EF4-FFF2-40B4-BE49-F238E27FC236}">
                <a16:creationId xmlns:a16="http://schemas.microsoft.com/office/drawing/2014/main" xmlns="" id="{DFF5A3B9-9E97-46B3-BDA8-80D2BED7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4021248"/>
            <a:ext cx="2245328" cy="14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www.happymigration.com/wp-content/uploads/2014/08/Flag_of_Ecuador.jpg">
            <a:extLst>
              <a:ext uri="{FF2B5EF4-FFF2-40B4-BE49-F238E27FC236}">
                <a16:creationId xmlns:a16="http://schemas.microsoft.com/office/drawing/2014/main" xmlns="" id="{6D42B3D3-01A7-446B-BD81-0EECFF28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34" y="4005064"/>
            <a:ext cx="2245328" cy="14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look.com.ua/pic/201210/1600x900/look.com.ua-57565.jpg">
            <a:extLst>
              <a:ext uri="{FF2B5EF4-FFF2-40B4-BE49-F238E27FC236}">
                <a16:creationId xmlns:a16="http://schemas.microsoft.com/office/drawing/2014/main" xmlns="" id="{D9DA44BC-F297-4D07-856F-F9B5E6F77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0"/>
          <a:stretch/>
        </p:blipFill>
        <p:spPr bwMode="auto">
          <a:xfrm>
            <a:off x="1038046" y="4021248"/>
            <a:ext cx="2283247" cy="15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s1.1zoom.me/big3/808/433100-Kycb.jpg">
            <a:extLst>
              <a:ext uri="{FF2B5EF4-FFF2-40B4-BE49-F238E27FC236}">
                <a16:creationId xmlns:a16="http://schemas.microsoft.com/office/drawing/2014/main" xmlns="" id="{0ECAE24C-4B08-421D-89BF-D67FF3CD1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9450"/>
          <a:stretch/>
        </p:blipFill>
        <p:spPr bwMode="auto">
          <a:xfrm>
            <a:off x="8954037" y="3991345"/>
            <a:ext cx="2259901" cy="14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BF77BF0-49A1-4611-8490-F9BFD778B442}"/>
              </a:ext>
            </a:extLst>
          </p:cNvPr>
          <p:cNvSpPr/>
          <p:nvPr/>
        </p:nvSpPr>
        <p:spPr>
          <a:xfrm>
            <a:off x="6588157" y="420489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Моралес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939388-6618-4C5E-986F-FCA209E560CC}"/>
              </a:ext>
            </a:extLst>
          </p:cNvPr>
          <p:cNvSpPr/>
          <p:nvPr/>
        </p:nvSpPr>
        <p:spPr>
          <a:xfrm>
            <a:off x="1657987" y="420489"/>
            <a:ext cx="1043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Т. </a:t>
            </a:r>
            <a:r>
              <a:rPr lang="ru-RU" dirty="0" err="1"/>
              <a:t>Васкес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566EF65-5166-4C01-AC6D-0205247574E4}"/>
              </a:ext>
            </a:extLst>
          </p:cNvPr>
          <p:cNvSpPr/>
          <p:nvPr/>
        </p:nvSpPr>
        <p:spPr>
          <a:xfrm>
            <a:off x="4237584" y="420489"/>
            <a:ext cx="11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8C6B86F-87A0-4DC7-9DA3-AB2CF74CF68C}"/>
              </a:ext>
            </a:extLst>
          </p:cNvPr>
          <p:cNvSpPr/>
          <p:nvPr/>
        </p:nvSpPr>
        <p:spPr>
          <a:xfrm>
            <a:off x="9453361" y="420489"/>
            <a:ext cx="111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Ортега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cf.ppt-online.org/files/slide/x/XYFCpDvsgLHyoWG8cTaQ547RlEVSN2mMO0nfIr/slide-9.jpg">
            <a:extLst>
              <a:ext uri="{FF2B5EF4-FFF2-40B4-BE49-F238E27FC236}">
                <a16:creationId xmlns:a16="http://schemas.microsoft.com/office/drawing/2014/main" xmlns="" id="{0CC503D3-1999-4CF6-8FD2-9077C3C4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404664"/>
            <a:ext cx="8424936" cy="6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ww.ca-portal.ru/uploads/artimage/3b28690f7a1ac9a77af97eafaf7f27b2.gif">
            <a:extLst>
              <a:ext uri="{FF2B5EF4-FFF2-40B4-BE49-F238E27FC236}">
                <a16:creationId xmlns:a16="http://schemas.microsoft.com/office/drawing/2014/main" xmlns="" id="{0C510B0B-89FE-4994-ABD1-62F1F4D2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87" y="643467"/>
            <a:ext cx="877864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vigiljournal.com/sites/default/files/unasur.jpg">
            <a:extLst>
              <a:ext uri="{FF2B5EF4-FFF2-40B4-BE49-F238E27FC236}">
                <a16:creationId xmlns:a16="http://schemas.microsoft.com/office/drawing/2014/main" xmlns="" id="{730372BB-21A1-423A-91DA-64D29AD30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 bwMode="auto">
          <a:xfrm>
            <a:off x="20" y="10"/>
            <a:ext cx="121888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ranma.cu/granmad/2013/03/17/interna/alba.jpg">
            <a:extLst>
              <a:ext uri="{FF2B5EF4-FFF2-40B4-BE49-F238E27FC236}">
                <a16:creationId xmlns:a16="http://schemas.microsoft.com/office/drawing/2014/main" xmlns="" id="{115953BD-BAD4-40F8-A9ED-1E132E7B5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6" r="-1" b="-941"/>
          <a:stretch/>
        </p:blipFill>
        <p:spPr bwMode="auto">
          <a:xfrm>
            <a:off x="6670476" y="-99392"/>
            <a:ext cx="494282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e/e1/ALBA-Mitgliedstaaten.svg/480px-ALBA-Mitgliedstaaten.svg.png">
            <a:extLst>
              <a:ext uri="{FF2B5EF4-FFF2-40B4-BE49-F238E27FC236}">
                <a16:creationId xmlns:a16="http://schemas.microsoft.com/office/drawing/2014/main" xmlns="" id="{8C715492-7956-4D52-B366-C0031C95C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8" t="-1" r="3" b="27800"/>
          <a:stretch/>
        </p:blipFill>
        <p:spPr bwMode="auto">
          <a:xfrm>
            <a:off x="621804" y="548680"/>
            <a:ext cx="5904656" cy="5616624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94657B5-B265-4A91-9D6D-67E4360280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Произвольный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Латинская Америка в поисках самостоятельного внутри- и внешнеполитического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2018-05-31T18:05:00Z</dcterms:created>
  <dcterms:modified xsi:type="dcterms:W3CDTF">2018-06-02T08:31:32Z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TC028048859991</vt:lpwstr>
  </property>
</Properties>
</file>