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979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91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57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64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0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040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7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367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75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AB5E050-0AD5-4CC8-96C2-99D33BFA7CDC}" type="datetimeFigureOut">
              <a:rPr lang="ru-RU" smtClean="0"/>
              <a:t>07.04.2018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48A6447-DF82-46CE-B3AF-683E550ADDA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86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B9412-C6BF-4C77-8FA7-5A8A73649F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ИСПАНИЯ И ПОРТУГАЛИЯ В XI-XV вв.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40692D-5185-481E-9264-EBEAE19FF7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Работу выполнил</a:t>
            </a:r>
            <a:r>
              <a:rPr lang="en-US" dirty="0"/>
              <a:t>:</a:t>
            </a:r>
            <a:endParaRPr lang="ru-RU" dirty="0"/>
          </a:p>
          <a:p>
            <a:r>
              <a:rPr lang="ru-RU" dirty="0"/>
              <a:t>Рогальский Андрей</a:t>
            </a:r>
          </a:p>
        </p:txBody>
      </p:sp>
    </p:spTree>
    <p:extLst>
      <p:ext uri="{BB962C8B-B14F-4D97-AF65-F5344CB8AC3E}">
        <p14:creationId xmlns:p14="http://schemas.microsoft.com/office/powerpoint/2010/main" val="808599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74A886E-E8EF-48CC-8764-20EAE4538C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ÐÐ°ÑÑÐ¸Ð½ÐºÐ¸ Ð¿Ð¾ Ð·Ð°Ð¿ÑÐ¾ÑÑ Ð°ÑÐ°Ð±Ñ Ð² Ð¸ÑÐ¿Ð°Ð½Ð¸Ð¸">
            <a:extLst>
              <a:ext uri="{FF2B5EF4-FFF2-40B4-BE49-F238E27FC236}">
                <a16:creationId xmlns:a16="http://schemas.microsoft.com/office/drawing/2014/main" id="{6BAD9AD5-A493-459C-9913-84CF1A2D9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0" r="-2" b="4953"/>
          <a:stretch/>
        </p:blipFill>
        <p:spPr bwMode="auto">
          <a:xfrm>
            <a:off x="4654984" y="640080"/>
            <a:ext cx="6896936" cy="557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B1993F9-CFC5-495F-9F26-19953445357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1704" y="4831176"/>
            <a:ext cx="2743200" cy="0"/>
          </a:xfrm>
          <a:prstGeom prst="line">
            <a:avLst/>
          </a:prstGeom>
          <a:ln>
            <a:solidFill>
              <a:srgbClr val="0F2D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71D19-FA0D-4207-9DDA-82CB5758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4077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Арабы в Испании</a:t>
            </a:r>
            <a:br>
              <a:rPr lang="en-US" sz="4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4000" kern="1200" cap="all" spc="200" baseline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843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3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54" name="Straight Connector 74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Rectangle 76">
            <a:extLst>
              <a:ext uri="{FF2B5EF4-FFF2-40B4-BE49-F238E27FC236}">
                <a16:creationId xmlns:a16="http://schemas.microsoft.com/office/drawing/2014/main" id="{2FDF0794-1B86-42B2-B8C7-F60123E638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ÐÐ°ÑÑÐ¸Ð½ÐºÐ¸ Ð¿Ð¾ Ð·Ð°Ð¿ÑÐ¾ÑÑ ÑÐµÐºÐ¾Ð½ÐºÐ¸ÑÑÐ°">
            <a:extLst>
              <a:ext uri="{FF2B5EF4-FFF2-40B4-BE49-F238E27FC236}">
                <a16:creationId xmlns:a16="http://schemas.microsoft.com/office/drawing/2014/main" id="{D6C20920-529F-4D6F-8598-D76793C0B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b="16267"/>
          <a:stretch/>
        </p:blipFill>
        <p:spPr bwMode="auto">
          <a:xfrm>
            <a:off x="20" y="975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Rectangle 78">
            <a:extLst>
              <a:ext uri="{FF2B5EF4-FFF2-40B4-BE49-F238E27FC236}">
                <a16:creationId xmlns:a16="http://schemas.microsoft.com/office/drawing/2014/main" id="{EAA48FC5-3C83-4F1B-BC33-DF0B588F831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2F01714-1A39-4194-BD47-8A9960C5998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>
            <a:solidFill>
              <a:srgbClr val="EDF42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5C3AD-51EB-45E7-9410-BD73BEFB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9349" y="3429000"/>
            <a:ext cx="7501651" cy="1090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9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Реконкиста</a:t>
            </a:r>
            <a:br>
              <a:rPr lang="en-US" sz="3900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9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ÐÐ°ÑÑÐ¸Ð½ÐºÐ¸ Ð¿Ð¾ Ð·Ð°Ð¿ÑÐ¾ÑÑ ÑÐµÐºÐ¾Ð½ÐºÐ¸ÑÑÐ°">
            <a:extLst>
              <a:ext uri="{FF2B5EF4-FFF2-40B4-BE49-F238E27FC236}">
                <a16:creationId xmlns:a16="http://schemas.microsoft.com/office/drawing/2014/main" id="{B9BAFCB2-B046-4D4C-B9A1-353E85B2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86" y="-54426"/>
            <a:ext cx="9572040" cy="691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29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B8D726A5-7900-41B4-8D49-49B4A2010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ÐÐ°ÑÑÐ¸Ð½ÐºÐ¸ Ð¿Ð¾ Ð·Ð°Ð¿ÑÐ¾ÑÑ ÐºÐ°ÑÑÐ¸Ð»Ð¸Ñ ÑÐ»Ð°Ð³">
            <a:extLst>
              <a:ext uri="{FF2B5EF4-FFF2-40B4-BE49-F238E27FC236}">
                <a16:creationId xmlns:a16="http://schemas.microsoft.com/office/drawing/2014/main" id="{BF4DCDB4-15BD-44F6-A17D-591F8B75C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 r="-1" b="4943"/>
          <a:stretch/>
        </p:blipFill>
        <p:spPr bwMode="auto">
          <a:xfrm>
            <a:off x="-2" y="0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46E49661-E258-450C-8150-A91A6B30D1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5FE1B9-509D-440F-AC82-0CBCE968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 cap="all" spc="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Кастилия</a:t>
            </a:r>
            <a:br>
              <a:rPr lang="en-US" sz="6600" kern="1200" cap="all" spc="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600" kern="1200" cap="all" spc="2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3E71926E-9916-4D7D-A2A5-43133B803B3F}"/>
              </a:ext>
            </a:extLst>
          </p:cNvPr>
          <p:cNvGrpSpPr/>
          <p:nvPr/>
        </p:nvGrpSpPr>
        <p:grpSpPr>
          <a:xfrm>
            <a:off x="-1078738" y="-290147"/>
            <a:ext cx="14346404" cy="7965831"/>
            <a:chOff x="-331466" y="-228600"/>
            <a:chExt cx="14346404" cy="796583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15CCF1C2-D0A9-4226-95A2-5025BF37529A}"/>
                </a:ext>
              </a:extLst>
            </p:cNvPr>
            <p:cNvSpPr/>
            <p:nvPr/>
          </p:nvSpPr>
          <p:spPr>
            <a:xfrm>
              <a:off x="-331466" y="-228600"/>
              <a:ext cx="14346404" cy="79658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8" descr="ÐÐ°ÑÑÐ¸Ð½ÐºÐ¸ Ð¿Ð¾ Ð·Ð°Ð¿ÑÐ¾ÑÑ ÐºÐ°ÑÑÐ¸Ð»Ð¸Ñ">
              <a:extLst>
                <a:ext uri="{FF2B5EF4-FFF2-40B4-BE49-F238E27FC236}">
                  <a16:creationId xmlns:a16="http://schemas.microsoft.com/office/drawing/2014/main" id="{1560D569-C1FA-42DA-97A4-2128CB52C1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7497" y="0"/>
              <a:ext cx="9533934" cy="70074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7599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72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7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128" name="Straight Connector 76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29" name="Rectangle 78">
            <a:extLst>
              <a:ext uri="{FF2B5EF4-FFF2-40B4-BE49-F238E27FC236}">
                <a16:creationId xmlns:a16="http://schemas.microsoft.com/office/drawing/2014/main" id="{B8D726A5-7900-41B4-8D49-49B4A2010E7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ÐÐ°ÑÑÐ¸Ð½ÐºÐ¸ Ð¿Ð¾ Ð·Ð°Ð¿ÑÐ¾ÑÑ Ð°ÑÐ°Ð³Ð¾Ð½ ÑÐ»Ð°Ð³">
            <a:extLst>
              <a:ext uri="{FF2B5EF4-FFF2-40B4-BE49-F238E27FC236}">
                <a16:creationId xmlns:a16="http://schemas.microsoft.com/office/drawing/2014/main" id="{FCA780C1-6567-4D00-8395-7CF92540C3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4" r="-1" b="3584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0" name="Straight Connector 80">
            <a:extLst>
              <a:ext uri="{FF2B5EF4-FFF2-40B4-BE49-F238E27FC236}">
                <a16:creationId xmlns:a16="http://schemas.microsoft.com/office/drawing/2014/main" id="{46E49661-E258-450C-8150-A91A6B30D1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33667-39BC-40B3-8D55-847A84FAE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kern="1200" cap="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Арагон</a:t>
            </a:r>
          </a:p>
        </p:txBody>
      </p:sp>
      <p:pic>
        <p:nvPicPr>
          <p:cNvPr id="3" name="Picture 6" descr="ÐÐ°ÑÑÐ¸Ð½ÐºÐ¸ Ð¿Ð¾ Ð·Ð°Ð¿ÑÐ¾ÑÑ Ð°ÑÐ°Ð³Ð¾Ð½">
            <a:extLst>
              <a:ext uri="{FF2B5EF4-FFF2-40B4-BE49-F238E27FC236}">
                <a16:creationId xmlns:a16="http://schemas.microsoft.com/office/drawing/2014/main" id="{6FA7EF81-55D8-466C-8B55-608D15C8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98" y="-2"/>
            <a:ext cx="9070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10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36">
            <a:extLst>
              <a:ext uri="{FF2B5EF4-FFF2-40B4-BE49-F238E27FC236}">
                <a16:creationId xmlns:a16="http://schemas.microsoft.com/office/drawing/2014/main" id="{8CD2B798-7994-4548-A2BE-4AEF9C1A5F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1" name="Oval 5">
            <a:extLst>
              <a:ext uri="{FF2B5EF4-FFF2-40B4-BE49-F238E27FC236}">
                <a16:creationId xmlns:a16="http://schemas.microsoft.com/office/drawing/2014/main" id="{E6162320-3B67-42BB-AF9D-939326E6489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152" name="Straight Connector 140">
            <a:extLst>
              <a:ext uri="{FF2B5EF4-FFF2-40B4-BE49-F238E27FC236}">
                <a16:creationId xmlns:a16="http://schemas.microsoft.com/office/drawing/2014/main" id="{6722E143-84C1-4F95-937C-78B92D2811C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53" name="Rectangle 142">
            <a:extLst>
              <a:ext uri="{FF2B5EF4-FFF2-40B4-BE49-F238E27FC236}">
                <a16:creationId xmlns:a16="http://schemas.microsoft.com/office/drawing/2014/main" id="{A2B5AF8E-A8F5-44F6-A878-BD9D094055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ÐÐ¾ÑÐ¾Ð¶ÐµÐµ Ð¸Ð·Ð¾Ð±ÑÐ°Ð¶ÐµÐ½Ð¸Ðµ">
            <a:extLst>
              <a:ext uri="{FF2B5EF4-FFF2-40B4-BE49-F238E27FC236}">
                <a16:creationId xmlns:a16="http://schemas.microsoft.com/office/drawing/2014/main" id="{46883A28-70AA-4361-986B-2CF8B5B2C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" t="212" r="2464"/>
          <a:stretch/>
        </p:blipFill>
        <p:spPr bwMode="auto">
          <a:xfrm>
            <a:off x="3274" y="-562708"/>
            <a:ext cx="12185452" cy="826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54" name="Straight Connector 144">
            <a:extLst>
              <a:ext uri="{FF2B5EF4-FFF2-40B4-BE49-F238E27FC236}">
                <a16:creationId xmlns:a16="http://schemas.microsoft.com/office/drawing/2014/main" id="{32EEDFD0-E50B-4516-A185-DA1CE93EE32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D5D9B-D105-43EA-AA39-7540103B4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7" y="2498291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Португалия</a:t>
            </a:r>
            <a:br>
              <a:rPr lang="en-US" kern="1200" cap="all" spc="2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kern="1200" cap="all" spc="200" baseline="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id="{34F1A0E6-8B6C-457B-9444-629F2888E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0"/>
            <a:ext cx="9159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114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81</TotalTime>
  <Words>19</Words>
  <Application>Microsoft Office PowerPoint</Application>
  <PresentationFormat>Широкоэкранный</PresentationFormat>
  <Paragraphs>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Tw Cen MT</vt:lpstr>
      <vt:lpstr>Tw Cen MT Condensed</vt:lpstr>
      <vt:lpstr>Wingdings 3</vt:lpstr>
      <vt:lpstr>Интеграл</vt:lpstr>
      <vt:lpstr>ИСПАНИЯ И ПОРТУГАЛИЯ В XI-XV вв. </vt:lpstr>
      <vt:lpstr>Арабы в Испании </vt:lpstr>
      <vt:lpstr>Реконкиста </vt:lpstr>
      <vt:lpstr>Кастилия </vt:lpstr>
      <vt:lpstr>Арагон</vt:lpstr>
      <vt:lpstr>Португалия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5</cp:revision>
  <dcterms:created xsi:type="dcterms:W3CDTF">2018-04-06T21:02:12Z</dcterms:created>
  <dcterms:modified xsi:type="dcterms:W3CDTF">2018-04-06T22:23:25Z</dcterms:modified>
</cp:coreProperties>
</file>