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>
        <p:scale>
          <a:sx n="75" d="100"/>
          <a:sy n="75" d="100"/>
        </p:scale>
        <p:origin x="-12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70">
            <a:extLst>
              <a:ext uri="{FF2B5EF4-FFF2-40B4-BE49-F238E27FC236}">
                <a16:creationId xmlns:a16="http://schemas.microsoft.com/office/drawing/2014/main" id="{166BF9EE-F7AC-4FA5-AC7E-001B3A642F7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29" name="Group 84">
            <a:extLst>
              <a:ext uri="{FF2B5EF4-FFF2-40B4-BE49-F238E27FC236}">
                <a16:creationId xmlns:a16="http://schemas.microsoft.com/office/drawing/2014/main" id="{E312DBA5-56D8-42B2-BA94-28168C2A6703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86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7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8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9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0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1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2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3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4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5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6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7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030" name="Rectangle 98">
            <a:extLst>
              <a:ext uri="{FF2B5EF4-FFF2-40B4-BE49-F238E27FC236}">
                <a16:creationId xmlns:a16="http://schemas.microsoft.com/office/drawing/2014/main" id="{1996130F-9AB5-4DE9-8574-3AF891C5C1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1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032" name="Rectangle 102">
            <a:extLst>
              <a:ext uri="{FF2B5EF4-FFF2-40B4-BE49-F238E27FC236}">
                <a16:creationId xmlns:a16="http://schemas.microsoft.com/office/drawing/2014/main" id="{22589B50-D615-4630-B6F7-29E99FF2C4A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C23D5FFD-09FC-44F8-9BBF-51EBBADF1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745" y="1003981"/>
            <a:ext cx="4153750" cy="484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4">
            <a:extLst>
              <a:ext uri="{FF2B5EF4-FFF2-40B4-BE49-F238E27FC236}">
                <a16:creationId xmlns:a16="http://schemas.microsoft.com/office/drawing/2014/main" id="{B87A83DF-4E7A-4A81-867E-10E29C4BD3E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6111243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4" name="Freeform 27">
            <a:extLst>
              <a:ext uri="{FF2B5EF4-FFF2-40B4-BE49-F238E27FC236}">
                <a16:creationId xmlns:a16="http://schemas.microsoft.com/office/drawing/2014/main" id="{435515D7-4CE9-4558-BA93-E245EFB64CD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6881206" cy="857047"/>
          </a:xfrm>
          <a:custGeom>
            <a:avLst/>
            <a:gdLst>
              <a:gd name="connsiteX0" fmla="*/ 0 w 6881206"/>
              <a:gd name="connsiteY0" fmla="*/ 0 h 857047"/>
              <a:gd name="connsiteX1" fmla="*/ 653445 w 6881206"/>
              <a:gd name="connsiteY1" fmla="*/ 0 h 857047"/>
              <a:gd name="connsiteX2" fmla="*/ 1156123 w 6881206"/>
              <a:gd name="connsiteY2" fmla="*/ 0 h 857047"/>
              <a:gd name="connsiteX3" fmla="*/ 1380221 w 6881206"/>
              <a:gd name="connsiteY3" fmla="*/ 0 h 857047"/>
              <a:gd name="connsiteX4" fmla="*/ 1444324 w 6881206"/>
              <a:gd name="connsiteY4" fmla="*/ 0 h 857047"/>
              <a:gd name="connsiteX5" fmla="*/ 1522072 w 6881206"/>
              <a:gd name="connsiteY5" fmla="*/ 0 h 857047"/>
              <a:gd name="connsiteX6" fmla="*/ 1596570 w 6881206"/>
              <a:gd name="connsiteY6" fmla="*/ 0 h 857047"/>
              <a:gd name="connsiteX7" fmla="*/ 1893047 w 6881206"/>
              <a:gd name="connsiteY7" fmla="*/ 0 h 857047"/>
              <a:gd name="connsiteX8" fmla="*/ 1978260 w 6881206"/>
              <a:gd name="connsiteY8" fmla="*/ 0 h 857047"/>
              <a:gd name="connsiteX9" fmla="*/ 2032793 w 6881206"/>
              <a:gd name="connsiteY9" fmla="*/ 0 h 857047"/>
              <a:gd name="connsiteX10" fmla="*/ 2095032 w 6881206"/>
              <a:gd name="connsiteY10" fmla="*/ 0 h 857047"/>
              <a:gd name="connsiteX11" fmla="*/ 2574748 w 6881206"/>
              <a:gd name="connsiteY11" fmla="*/ 0 h 857047"/>
              <a:gd name="connsiteX12" fmla="*/ 2712413 w 6881206"/>
              <a:gd name="connsiteY12" fmla="*/ 0 h 857047"/>
              <a:gd name="connsiteX13" fmla="*/ 2724164 w 6881206"/>
              <a:gd name="connsiteY13" fmla="*/ 0 h 857047"/>
              <a:gd name="connsiteX14" fmla="*/ 2806423 w 6881206"/>
              <a:gd name="connsiteY14" fmla="*/ 0 h 857047"/>
              <a:gd name="connsiteX15" fmla="*/ 2975563 w 6881206"/>
              <a:gd name="connsiteY15" fmla="*/ 0 h 857047"/>
              <a:gd name="connsiteX16" fmla="*/ 3029696 w 6881206"/>
              <a:gd name="connsiteY16" fmla="*/ 0 h 857047"/>
              <a:gd name="connsiteX17" fmla="*/ 3216247 w 6881206"/>
              <a:gd name="connsiteY17" fmla="*/ 0 h 857047"/>
              <a:gd name="connsiteX18" fmla="*/ 3464491 w 6881206"/>
              <a:gd name="connsiteY18" fmla="*/ 0 h 857047"/>
              <a:gd name="connsiteX19" fmla="*/ 3476820 w 6881206"/>
              <a:gd name="connsiteY19" fmla="*/ 0 h 857047"/>
              <a:gd name="connsiteX20" fmla="*/ 3508932 w 6881206"/>
              <a:gd name="connsiteY20" fmla="*/ 0 h 857047"/>
              <a:gd name="connsiteX21" fmla="*/ 3518154 w 6881206"/>
              <a:gd name="connsiteY21" fmla="*/ 0 h 857047"/>
              <a:gd name="connsiteX22" fmla="*/ 3563124 w 6881206"/>
              <a:gd name="connsiteY22" fmla="*/ 0 h 857047"/>
              <a:gd name="connsiteX23" fmla="*/ 3568615 w 6881206"/>
              <a:gd name="connsiteY23" fmla="*/ 0 h 857047"/>
              <a:gd name="connsiteX24" fmla="*/ 3582711 w 6881206"/>
              <a:gd name="connsiteY24" fmla="*/ 0 h 857047"/>
              <a:gd name="connsiteX25" fmla="*/ 3607047 w 6881206"/>
              <a:gd name="connsiteY25" fmla="*/ 0 h 857047"/>
              <a:gd name="connsiteX26" fmla="*/ 3711363 w 6881206"/>
              <a:gd name="connsiteY26" fmla="*/ 0 h 857047"/>
              <a:gd name="connsiteX27" fmla="*/ 3757936 w 6881206"/>
              <a:gd name="connsiteY27" fmla="*/ 0 h 857047"/>
              <a:gd name="connsiteX28" fmla="*/ 3914505 w 6881206"/>
              <a:gd name="connsiteY28" fmla="*/ 0 h 857047"/>
              <a:gd name="connsiteX29" fmla="*/ 4099165 w 6881206"/>
              <a:gd name="connsiteY29" fmla="*/ 0 h 857047"/>
              <a:gd name="connsiteX30" fmla="*/ 4176573 w 6881206"/>
              <a:gd name="connsiteY30" fmla="*/ 0 h 857047"/>
              <a:gd name="connsiteX31" fmla="*/ 4211043 w 6881206"/>
              <a:gd name="connsiteY31" fmla="*/ 0 h 857047"/>
              <a:gd name="connsiteX32" fmla="*/ 4249415 w 6881206"/>
              <a:gd name="connsiteY32" fmla="*/ 0 h 857047"/>
              <a:gd name="connsiteX33" fmla="*/ 4292911 w 6881206"/>
              <a:gd name="connsiteY33" fmla="*/ 0 h 857047"/>
              <a:gd name="connsiteX34" fmla="*/ 4715176 w 6881206"/>
              <a:gd name="connsiteY34" fmla="*/ 0 h 857047"/>
              <a:gd name="connsiteX35" fmla="*/ 4749035 w 6881206"/>
              <a:gd name="connsiteY35" fmla="*/ 0 h 857047"/>
              <a:gd name="connsiteX36" fmla="*/ 5107279 w 6881206"/>
              <a:gd name="connsiteY36" fmla="*/ 0 h 857047"/>
              <a:gd name="connsiteX37" fmla="*/ 5446306 w 6881206"/>
              <a:gd name="connsiteY37" fmla="*/ 0 h 857047"/>
              <a:gd name="connsiteX38" fmla="*/ 5654500 w 6881206"/>
              <a:gd name="connsiteY38" fmla="*/ 0 h 857047"/>
              <a:gd name="connsiteX39" fmla="*/ 5879355 w 6881206"/>
              <a:gd name="connsiteY39" fmla="*/ 0 h 857047"/>
              <a:gd name="connsiteX40" fmla="*/ 6374171 w 6881206"/>
              <a:gd name="connsiteY40" fmla="*/ 0 h 857047"/>
              <a:gd name="connsiteX41" fmla="*/ 6382691 w 6881206"/>
              <a:gd name="connsiteY41" fmla="*/ 0 h 857047"/>
              <a:gd name="connsiteX42" fmla="*/ 6406881 w 6881206"/>
              <a:gd name="connsiteY42" fmla="*/ 10516 h 857047"/>
              <a:gd name="connsiteX43" fmla="*/ 6411719 w 6881206"/>
              <a:gd name="connsiteY43" fmla="*/ 15774 h 857047"/>
              <a:gd name="connsiteX44" fmla="*/ 6412418 w 6881206"/>
              <a:gd name="connsiteY44" fmla="*/ 16534 h 857047"/>
              <a:gd name="connsiteX45" fmla="*/ 6413765 w 6881206"/>
              <a:gd name="connsiteY45" fmla="*/ 17998 h 857047"/>
              <a:gd name="connsiteX46" fmla="*/ 6418286 w 6881206"/>
              <a:gd name="connsiteY46" fmla="*/ 21854 h 857047"/>
              <a:gd name="connsiteX47" fmla="*/ 6867337 w 6881206"/>
              <a:gd name="connsiteY47" fmla="*/ 404863 h 857047"/>
              <a:gd name="connsiteX48" fmla="*/ 6867337 w 6881206"/>
              <a:gd name="connsiteY48" fmla="*/ 452185 h 857047"/>
              <a:gd name="connsiteX49" fmla="*/ 6491457 w 6881206"/>
              <a:gd name="connsiteY49" fmla="*/ 772784 h 857047"/>
              <a:gd name="connsiteX50" fmla="*/ 6413765 w 6881206"/>
              <a:gd name="connsiteY50" fmla="*/ 839050 h 857047"/>
              <a:gd name="connsiteX51" fmla="*/ 6411719 w 6881206"/>
              <a:gd name="connsiteY51" fmla="*/ 841273 h 857047"/>
              <a:gd name="connsiteX52" fmla="*/ 6406881 w 6881206"/>
              <a:gd name="connsiteY52" fmla="*/ 846531 h 857047"/>
              <a:gd name="connsiteX53" fmla="*/ 6382691 w 6881206"/>
              <a:gd name="connsiteY53" fmla="*/ 857047 h 857047"/>
              <a:gd name="connsiteX54" fmla="*/ 6374171 w 6881206"/>
              <a:gd name="connsiteY54" fmla="*/ 857047 h 857047"/>
              <a:gd name="connsiteX55" fmla="*/ 6368680 w 6881206"/>
              <a:gd name="connsiteY55" fmla="*/ 857047 h 857047"/>
              <a:gd name="connsiteX56" fmla="*/ 6348221 w 6881206"/>
              <a:gd name="connsiteY56" fmla="*/ 857047 h 857047"/>
              <a:gd name="connsiteX57" fmla="*/ 6330248 w 6881206"/>
              <a:gd name="connsiteY57" fmla="*/ 857047 h 857047"/>
              <a:gd name="connsiteX58" fmla="*/ 6266353 w 6881206"/>
              <a:gd name="connsiteY58" fmla="*/ 857047 h 857047"/>
              <a:gd name="connsiteX59" fmla="*/ 6225932 w 6881206"/>
              <a:gd name="connsiteY59" fmla="*/ 857047 h 857047"/>
              <a:gd name="connsiteX60" fmla="*/ 6106926 w 6881206"/>
              <a:gd name="connsiteY60" fmla="*/ 857047 h 857047"/>
              <a:gd name="connsiteX61" fmla="*/ 6022790 w 6881206"/>
              <a:gd name="connsiteY61" fmla="*/ 857047 h 857047"/>
              <a:gd name="connsiteX62" fmla="*/ 5844088 w 6881206"/>
              <a:gd name="connsiteY62" fmla="*/ 857047 h 857047"/>
              <a:gd name="connsiteX63" fmla="*/ 5687880 w 6881206"/>
              <a:gd name="connsiteY63" fmla="*/ 857047 h 857047"/>
              <a:gd name="connsiteX64" fmla="*/ 5451985 w 6881206"/>
              <a:gd name="connsiteY64" fmla="*/ 857047 h 857047"/>
              <a:gd name="connsiteX65" fmla="*/ 5188261 w 6881206"/>
              <a:gd name="connsiteY65" fmla="*/ 857047 h 857047"/>
              <a:gd name="connsiteX66" fmla="*/ 4904764 w 6881206"/>
              <a:gd name="connsiteY66" fmla="*/ 857047 h 857047"/>
              <a:gd name="connsiteX67" fmla="*/ 4490989 w 6881206"/>
              <a:gd name="connsiteY67" fmla="*/ 857047 h 857047"/>
              <a:gd name="connsiteX68" fmla="*/ 4176573 w 6881206"/>
              <a:gd name="connsiteY68" fmla="*/ 857047 h 857047"/>
              <a:gd name="connsiteX69" fmla="*/ 4099165 w 6881206"/>
              <a:gd name="connsiteY69" fmla="*/ 857047 h 857047"/>
              <a:gd name="connsiteX70" fmla="*/ 4089943 w 6881206"/>
              <a:gd name="connsiteY70" fmla="*/ 857047 h 857047"/>
              <a:gd name="connsiteX71" fmla="*/ 4057940 w 6881206"/>
              <a:gd name="connsiteY71" fmla="*/ 857047 h 857047"/>
              <a:gd name="connsiteX72" fmla="*/ 4025386 w 6881206"/>
              <a:gd name="connsiteY72" fmla="*/ 857047 h 857047"/>
              <a:gd name="connsiteX73" fmla="*/ 3850160 w 6881206"/>
              <a:gd name="connsiteY73" fmla="*/ 857047 h 857047"/>
              <a:gd name="connsiteX74" fmla="*/ 3563124 w 6881206"/>
              <a:gd name="connsiteY74" fmla="*/ 857047 h 857047"/>
              <a:gd name="connsiteX75" fmla="*/ 3550795 w 6881206"/>
              <a:gd name="connsiteY75" fmla="*/ 857047 h 857047"/>
              <a:gd name="connsiteX76" fmla="*/ 3508932 w 6881206"/>
              <a:gd name="connsiteY76" fmla="*/ 857047 h 857047"/>
              <a:gd name="connsiteX77" fmla="*/ 3483683 w 6881206"/>
              <a:gd name="connsiteY77" fmla="*/ 857047 h 857047"/>
              <a:gd name="connsiteX78" fmla="*/ 3464491 w 6881206"/>
              <a:gd name="connsiteY78" fmla="*/ 857047 h 857047"/>
              <a:gd name="connsiteX79" fmla="*/ 3452740 w 6881206"/>
              <a:gd name="connsiteY79" fmla="*/ 857047 h 857047"/>
              <a:gd name="connsiteX80" fmla="*/ 3423719 w 6881206"/>
              <a:gd name="connsiteY80" fmla="*/ 857047 h 857047"/>
              <a:gd name="connsiteX81" fmla="*/ 3370481 w 6881206"/>
              <a:gd name="connsiteY81" fmla="*/ 857047 h 857047"/>
              <a:gd name="connsiteX82" fmla="*/ 3306946 w 6881206"/>
              <a:gd name="connsiteY82" fmla="*/ 857047 h 857047"/>
              <a:gd name="connsiteX83" fmla="*/ 3147208 w 6881206"/>
              <a:gd name="connsiteY83" fmla="*/ 857047 h 857047"/>
              <a:gd name="connsiteX84" fmla="*/ 3114429 w 6881206"/>
              <a:gd name="connsiteY84" fmla="*/ 857047 h 857047"/>
              <a:gd name="connsiteX85" fmla="*/ 2960658 w 6881206"/>
              <a:gd name="connsiteY85" fmla="*/ 857047 h 857047"/>
              <a:gd name="connsiteX86" fmla="*/ 2827230 w 6881206"/>
              <a:gd name="connsiteY86" fmla="*/ 857047 h 857047"/>
              <a:gd name="connsiteX87" fmla="*/ 2712413 w 6881206"/>
              <a:gd name="connsiteY87" fmla="*/ 857047 h 857047"/>
              <a:gd name="connsiteX88" fmla="*/ 2680242 w 6881206"/>
              <a:gd name="connsiteY88" fmla="*/ 857047 h 857047"/>
              <a:gd name="connsiteX89" fmla="*/ 2603835 w 6881206"/>
              <a:gd name="connsiteY89" fmla="*/ 857047 h 857047"/>
              <a:gd name="connsiteX90" fmla="*/ 2455042 w 6881206"/>
              <a:gd name="connsiteY90" fmla="*/ 857047 h 857047"/>
              <a:gd name="connsiteX91" fmla="*/ 2426415 w 6881206"/>
              <a:gd name="connsiteY91" fmla="*/ 857047 h 857047"/>
              <a:gd name="connsiteX92" fmla="*/ 2209736 w 6881206"/>
              <a:gd name="connsiteY92" fmla="*/ 857047 h 857047"/>
              <a:gd name="connsiteX93" fmla="*/ 1893047 w 6881206"/>
              <a:gd name="connsiteY93" fmla="*/ 857047 h 857047"/>
              <a:gd name="connsiteX94" fmla="*/ 1885034 w 6881206"/>
              <a:gd name="connsiteY94" fmla="*/ 857047 h 857047"/>
              <a:gd name="connsiteX95" fmla="*/ 1843786 w 6881206"/>
              <a:gd name="connsiteY95" fmla="*/ 857047 h 857047"/>
              <a:gd name="connsiteX96" fmla="*/ 1828944 w 6881206"/>
              <a:gd name="connsiteY96" fmla="*/ 857047 h 857047"/>
              <a:gd name="connsiteX97" fmla="*/ 1380221 w 6881206"/>
              <a:gd name="connsiteY97" fmla="*/ 857047 h 857047"/>
              <a:gd name="connsiteX98" fmla="*/ 1333065 w 6881206"/>
              <a:gd name="connsiteY98" fmla="*/ 857047 h 857047"/>
              <a:gd name="connsiteX99" fmla="*/ 653445 w 6881206"/>
              <a:gd name="connsiteY99" fmla="*/ 857047 h 857047"/>
              <a:gd name="connsiteX100" fmla="*/ 0 w 6881206"/>
              <a:gd name="connsiteY100" fmla="*/ 857047 h 857047"/>
              <a:gd name="connsiteX101" fmla="*/ 0 w 6881206"/>
              <a:gd name="connsiteY101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881206" h="857047">
                <a:moveTo>
                  <a:pt x="0" y="0"/>
                </a:moveTo>
                <a:cubicBezTo>
                  <a:pt x="0" y="0"/>
                  <a:pt x="0" y="0"/>
                  <a:pt x="653445" y="0"/>
                </a:cubicBezTo>
                <a:cubicBezTo>
                  <a:pt x="653445" y="0"/>
                  <a:pt x="653445" y="0"/>
                  <a:pt x="1156123" y="0"/>
                </a:cubicBezTo>
                <a:lnTo>
                  <a:pt x="1380221" y="0"/>
                </a:lnTo>
                <a:cubicBezTo>
                  <a:pt x="1380221" y="0"/>
                  <a:pt x="1380221" y="0"/>
                  <a:pt x="1444324" y="0"/>
                </a:cubicBezTo>
                <a:lnTo>
                  <a:pt x="1522072" y="0"/>
                </a:lnTo>
                <a:lnTo>
                  <a:pt x="1596570" y="0"/>
                </a:lnTo>
                <a:cubicBezTo>
                  <a:pt x="1668686" y="0"/>
                  <a:pt x="1764840" y="0"/>
                  <a:pt x="1893047" y="0"/>
                </a:cubicBezTo>
                <a:cubicBezTo>
                  <a:pt x="1893047" y="0"/>
                  <a:pt x="1893047" y="0"/>
                  <a:pt x="1978260" y="0"/>
                </a:cubicBezTo>
                <a:lnTo>
                  <a:pt x="2032793" y="0"/>
                </a:lnTo>
                <a:lnTo>
                  <a:pt x="2095032" y="0"/>
                </a:lnTo>
                <a:cubicBezTo>
                  <a:pt x="2196025" y="0"/>
                  <a:pt x="2347515" y="0"/>
                  <a:pt x="2574748" y="0"/>
                </a:cubicBezTo>
                <a:lnTo>
                  <a:pt x="2712413" y="0"/>
                </a:lnTo>
                <a:lnTo>
                  <a:pt x="2724164" y="0"/>
                </a:lnTo>
                <a:lnTo>
                  <a:pt x="2806423" y="0"/>
                </a:lnTo>
                <a:lnTo>
                  <a:pt x="2975563" y="0"/>
                </a:lnTo>
                <a:lnTo>
                  <a:pt x="3029696" y="0"/>
                </a:lnTo>
                <a:lnTo>
                  <a:pt x="3216247" y="0"/>
                </a:lnTo>
                <a:lnTo>
                  <a:pt x="3464491" y="0"/>
                </a:lnTo>
                <a:lnTo>
                  <a:pt x="3476820" y="0"/>
                </a:lnTo>
                <a:lnTo>
                  <a:pt x="3508932" y="0"/>
                </a:lnTo>
                <a:cubicBezTo>
                  <a:pt x="3508932" y="0"/>
                  <a:pt x="3508932" y="0"/>
                  <a:pt x="3518154" y="0"/>
                </a:cubicBezTo>
                <a:lnTo>
                  <a:pt x="3563124" y="0"/>
                </a:lnTo>
                <a:lnTo>
                  <a:pt x="3568615" y="0"/>
                </a:lnTo>
                <a:lnTo>
                  <a:pt x="3582711" y="0"/>
                </a:lnTo>
                <a:lnTo>
                  <a:pt x="3607047" y="0"/>
                </a:lnTo>
                <a:lnTo>
                  <a:pt x="3711363" y="0"/>
                </a:lnTo>
                <a:lnTo>
                  <a:pt x="3757936" y="0"/>
                </a:lnTo>
                <a:lnTo>
                  <a:pt x="3914505" y="0"/>
                </a:lnTo>
                <a:lnTo>
                  <a:pt x="4099165" y="0"/>
                </a:lnTo>
                <a:cubicBezTo>
                  <a:pt x="4099165" y="0"/>
                  <a:pt x="4099165" y="0"/>
                  <a:pt x="4176573" y="0"/>
                </a:cubicBezTo>
                <a:cubicBezTo>
                  <a:pt x="4176573" y="0"/>
                  <a:pt x="4176573" y="0"/>
                  <a:pt x="4211043" y="0"/>
                </a:cubicBezTo>
                <a:lnTo>
                  <a:pt x="4249415" y="0"/>
                </a:lnTo>
                <a:lnTo>
                  <a:pt x="4292911" y="0"/>
                </a:lnTo>
                <a:cubicBezTo>
                  <a:pt x="4370470" y="0"/>
                  <a:pt x="4499735" y="0"/>
                  <a:pt x="4715176" y="0"/>
                </a:cubicBezTo>
                <a:lnTo>
                  <a:pt x="4749035" y="0"/>
                </a:lnTo>
                <a:lnTo>
                  <a:pt x="5107279" y="0"/>
                </a:lnTo>
                <a:lnTo>
                  <a:pt x="5446306" y="0"/>
                </a:lnTo>
                <a:lnTo>
                  <a:pt x="5654500" y="0"/>
                </a:lnTo>
                <a:lnTo>
                  <a:pt x="5879355" y="0"/>
                </a:lnTo>
                <a:lnTo>
                  <a:pt x="6374171" y="0"/>
                </a:lnTo>
                <a:lnTo>
                  <a:pt x="6382691" y="0"/>
                </a:lnTo>
                <a:cubicBezTo>
                  <a:pt x="6392367" y="0"/>
                  <a:pt x="6402043" y="5258"/>
                  <a:pt x="6406881" y="10516"/>
                </a:cubicBezTo>
                <a:cubicBezTo>
                  <a:pt x="6406881" y="10516"/>
                  <a:pt x="6411719" y="10516"/>
                  <a:pt x="6411719" y="15774"/>
                </a:cubicBezTo>
                <a:cubicBezTo>
                  <a:pt x="6411719" y="15774"/>
                  <a:pt x="6411719" y="15774"/>
                  <a:pt x="6412418" y="16534"/>
                </a:cubicBezTo>
                <a:lnTo>
                  <a:pt x="6413765" y="17998"/>
                </a:lnTo>
                <a:lnTo>
                  <a:pt x="6418286" y="21854"/>
                </a:lnTo>
                <a:cubicBezTo>
                  <a:pt x="6439669" y="40092"/>
                  <a:pt x="6525203" y="113046"/>
                  <a:pt x="6867337" y="404863"/>
                </a:cubicBezTo>
                <a:cubicBezTo>
                  <a:pt x="6885830" y="415379"/>
                  <a:pt x="6885830" y="436411"/>
                  <a:pt x="6867337" y="452185"/>
                </a:cubicBezTo>
                <a:cubicBezTo>
                  <a:pt x="6867337" y="452185"/>
                  <a:pt x="6867337" y="452185"/>
                  <a:pt x="6491457" y="772784"/>
                </a:cubicBezTo>
                <a:lnTo>
                  <a:pt x="6413765" y="839050"/>
                </a:lnTo>
                <a:lnTo>
                  <a:pt x="6411719" y="841273"/>
                </a:lnTo>
                <a:cubicBezTo>
                  <a:pt x="6411719" y="841273"/>
                  <a:pt x="6406881" y="841273"/>
                  <a:pt x="6406881" y="846531"/>
                </a:cubicBezTo>
                <a:cubicBezTo>
                  <a:pt x="6402043" y="851789"/>
                  <a:pt x="6392367" y="857047"/>
                  <a:pt x="6382691" y="857047"/>
                </a:cubicBezTo>
                <a:lnTo>
                  <a:pt x="6374171" y="857047"/>
                </a:lnTo>
                <a:lnTo>
                  <a:pt x="6368680" y="857047"/>
                </a:lnTo>
                <a:lnTo>
                  <a:pt x="6348221" y="857047"/>
                </a:lnTo>
                <a:lnTo>
                  <a:pt x="6330248" y="857047"/>
                </a:lnTo>
                <a:lnTo>
                  <a:pt x="6266353" y="857047"/>
                </a:lnTo>
                <a:lnTo>
                  <a:pt x="6225932" y="857047"/>
                </a:lnTo>
                <a:lnTo>
                  <a:pt x="6106926" y="857047"/>
                </a:lnTo>
                <a:lnTo>
                  <a:pt x="6022790" y="857047"/>
                </a:lnTo>
                <a:lnTo>
                  <a:pt x="5844088" y="857047"/>
                </a:lnTo>
                <a:lnTo>
                  <a:pt x="5687880" y="857047"/>
                </a:lnTo>
                <a:lnTo>
                  <a:pt x="5451985" y="857047"/>
                </a:lnTo>
                <a:lnTo>
                  <a:pt x="5188261" y="857047"/>
                </a:lnTo>
                <a:lnTo>
                  <a:pt x="4904764" y="857047"/>
                </a:lnTo>
                <a:lnTo>
                  <a:pt x="4490989" y="857047"/>
                </a:lnTo>
                <a:lnTo>
                  <a:pt x="4176573" y="857047"/>
                </a:lnTo>
                <a:cubicBezTo>
                  <a:pt x="4176573" y="857047"/>
                  <a:pt x="4176573" y="857047"/>
                  <a:pt x="4099165" y="857047"/>
                </a:cubicBezTo>
                <a:cubicBezTo>
                  <a:pt x="4099165" y="857047"/>
                  <a:pt x="4099165" y="857047"/>
                  <a:pt x="4089943" y="857047"/>
                </a:cubicBezTo>
                <a:lnTo>
                  <a:pt x="4057940" y="857047"/>
                </a:lnTo>
                <a:lnTo>
                  <a:pt x="4025386" y="857047"/>
                </a:lnTo>
                <a:cubicBezTo>
                  <a:pt x="3988496" y="857047"/>
                  <a:pt x="3933162" y="857047"/>
                  <a:pt x="3850160" y="857047"/>
                </a:cubicBezTo>
                <a:lnTo>
                  <a:pt x="3563124" y="857047"/>
                </a:lnTo>
                <a:lnTo>
                  <a:pt x="3550795" y="857047"/>
                </a:lnTo>
                <a:lnTo>
                  <a:pt x="3508932" y="857047"/>
                </a:lnTo>
                <a:cubicBezTo>
                  <a:pt x="3508932" y="857047"/>
                  <a:pt x="3508932" y="857047"/>
                  <a:pt x="3483683" y="857047"/>
                </a:cubicBezTo>
                <a:lnTo>
                  <a:pt x="3464491" y="857047"/>
                </a:lnTo>
                <a:lnTo>
                  <a:pt x="3452740" y="857047"/>
                </a:lnTo>
                <a:lnTo>
                  <a:pt x="3423719" y="857047"/>
                </a:lnTo>
                <a:lnTo>
                  <a:pt x="3370481" y="857047"/>
                </a:lnTo>
                <a:lnTo>
                  <a:pt x="3306946" y="857047"/>
                </a:lnTo>
                <a:lnTo>
                  <a:pt x="3147208" y="857047"/>
                </a:lnTo>
                <a:lnTo>
                  <a:pt x="3114429" y="857047"/>
                </a:lnTo>
                <a:lnTo>
                  <a:pt x="2960658" y="857047"/>
                </a:lnTo>
                <a:lnTo>
                  <a:pt x="2827230" y="857047"/>
                </a:lnTo>
                <a:lnTo>
                  <a:pt x="2712413" y="857047"/>
                </a:lnTo>
                <a:lnTo>
                  <a:pt x="2680242" y="857047"/>
                </a:lnTo>
                <a:lnTo>
                  <a:pt x="2603835" y="857047"/>
                </a:lnTo>
                <a:lnTo>
                  <a:pt x="2455042" y="857047"/>
                </a:lnTo>
                <a:lnTo>
                  <a:pt x="2426415" y="857047"/>
                </a:lnTo>
                <a:lnTo>
                  <a:pt x="2209736" y="857047"/>
                </a:lnTo>
                <a:lnTo>
                  <a:pt x="1893047" y="857047"/>
                </a:lnTo>
                <a:cubicBezTo>
                  <a:pt x="1893047" y="857047"/>
                  <a:pt x="1893047" y="857047"/>
                  <a:pt x="1885034" y="857047"/>
                </a:cubicBezTo>
                <a:lnTo>
                  <a:pt x="1843786" y="857047"/>
                </a:lnTo>
                <a:lnTo>
                  <a:pt x="1828944" y="857047"/>
                </a:lnTo>
                <a:cubicBezTo>
                  <a:pt x="1764840" y="857047"/>
                  <a:pt x="1636634" y="857047"/>
                  <a:pt x="1380221" y="857047"/>
                </a:cubicBezTo>
                <a:lnTo>
                  <a:pt x="1333065" y="857047"/>
                </a:lnTo>
                <a:cubicBezTo>
                  <a:pt x="1136016" y="857047"/>
                  <a:pt x="910816" y="857047"/>
                  <a:pt x="653445" y="857047"/>
                </a:cubicBezTo>
                <a:cubicBezTo>
                  <a:pt x="653445" y="857047"/>
                  <a:pt x="653445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0F21D-B6F4-49D6-AC3E-EDE4B6E7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67" y="-2087706"/>
            <a:ext cx="528046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 err="1">
                <a:solidFill>
                  <a:srgbClr val="FEFFFF"/>
                </a:solidFill>
              </a:rPr>
              <a:t>История</a:t>
            </a:r>
            <a:r>
              <a:rPr lang="en-US" sz="4000" dirty="0">
                <a:solidFill>
                  <a:srgbClr val="FEFFFF"/>
                </a:solidFill>
              </a:rPr>
              <a:t> </a:t>
            </a:r>
            <a:r>
              <a:rPr lang="en-US" sz="4000" dirty="0" err="1">
                <a:solidFill>
                  <a:srgbClr val="FEFFFF"/>
                </a:solidFill>
              </a:rPr>
              <a:t>Англии</a:t>
            </a:r>
            <a:r>
              <a:rPr lang="en-US" sz="4000" dirty="0">
                <a:solidFill>
                  <a:srgbClr val="FEFFFF"/>
                </a:solidFill>
              </a:rPr>
              <a:t> с VII </a:t>
            </a:r>
            <a:r>
              <a:rPr lang="en-US" sz="4000" dirty="0" err="1">
                <a:solidFill>
                  <a:srgbClr val="FEFFFF"/>
                </a:solidFill>
              </a:rPr>
              <a:t>по</a:t>
            </a:r>
            <a:r>
              <a:rPr lang="en-US" sz="4000" dirty="0">
                <a:solidFill>
                  <a:srgbClr val="FEFFFF"/>
                </a:solidFill>
              </a:rPr>
              <a:t> XV </a:t>
            </a:r>
            <a:r>
              <a:rPr lang="en-US" sz="4000" dirty="0" err="1">
                <a:solidFill>
                  <a:srgbClr val="FEFFFF"/>
                </a:solidFill>
              </a:rPr>
              <a:t>век</a:t>
            </a:r>
            <a:r>
              <a:rPr lang="en-US" sz="4000" dirty="0">
                <a:solidFill>
                  <a:srgbClr val="FE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6801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roup 144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46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7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8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9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0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1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2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3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4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5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6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7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34" name="Group 158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60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1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2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3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4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5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6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7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8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9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0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1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35" name="Rectangle 172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6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237" name="Rectangle 176">
            <a:extLst>
              <a:ext uri="{FF2B5EF4-FFF2-40B4-BE49-F238E27FC236}">
                <a16:creationId xmlns:a16="http://schemas.microsoft.com/office/drawing/2014/main" id="{51F84177-D544-484B-840F-230FCEB946C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178">
            <a:extLst>
              <a:ext uri="{FF2B5EF4-FFF2-40B4-BE49-F238E27FC236}">
                <a16:creationId xmlns:a16="http://schemas.microsoft.com/office/drawing/2014/main" id="{7BC9B9BC-356F-4894-B473-21807684EBC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6111243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1" name="Freeform 27">
            <a:extLst>
              <a:ext uri="{FF2B5EF4-FFF2-40B4-BE49-F238E27FC236}">
                <a16:creationId xmlns:a16="http://schemas.microsoft.com/office/drawing/2014/main" id="{CFD42E53-DE7E-4891-9F3A-A1E195E8E8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6881206" cy="857047"/>
          </a:xfrm>
          <a:custGeom>
            <a:avLst/>
            <a:gdLst>
              <a:gd name="connsiteX0" fmla="*/ 0 w 6881206"/>
              <a:gd name="connsiteY0" fmla="*/ 0 h 857047"/>
              <a:gd name="connsiteX1" fmla="*/ 653445 w 6881206"/>
              <a:gd name="connsiteY1" fmla="*/ 0 h 857047"/>
              <a:gd name="connsiteX2" fmla="*/ 1156123 w 6881206"/>
              <a:gd name="connsiteY2" fmla="*/ 0 h 857047"/>
              <a:gd name="connsiteX3" fmla="*/ 1380221 w 6881206"/>
              <a:gd name="connsiteY3" fmla="*/ 0 h 857047"/>
              <a:gd name="connsiteX4" fmla="*/ 1444324 w 6881206"/>
              <a:gd name="connsiteY4" fmla="*/ 0 h 857047"/>
              <a:gd name="connsiteX5" fmla="*/ 1522072 w 6881206"/>
              <a:gd name="connsiteY5" fmla="*/ 0 h 857047"/>
              <a:gd name="connsiteX6" fmla="*/ 1596570 w 6881206"/>
              <a:gd name="connsiteY6" fmla="*/ 0 h 857047"/>
              <a:gd name="connsiteX7" fmla="*/ 1893047 w 6881206"/>
              <a:gd name="connsiteY7" fmla="*/ 0 h 857047"/>
              <a:gd name="connsiteX8" fmla="*/ 1978260 w 6881206"/>
              <a:gd name="connsiteY8" fmla="*/ 0 h 857047"/>
              <a:gd name="connsiteX9" fmla="*/ 2032793 w 6881206"/>
              <a:gd name="connsiteY9" fmla="*/ 0 h 857047"/>
              <a:gd name="connsiteX10" fmla="*/ 2095032 w 6881206"/>
              <a:gd name="connsiteY10" fmla="*/ 0 h 857047"/>
              <a:gd name="connsiteX11" fmla="*/ 2574748 w 6881206"/>
              <a:gd name="connsiteY11" fmla="*/ 0 h 857047"/>
              <a:gd name="connsiteX12" fmla="*/ 2712413 w 6881206"/>
              <a:gd name="connsiteY12" fmla="*/ 0 h 857047"/>
              <a:gd name="connsiteX13" fmla="*/ 2724164 w 6881206"/>
              <a:gd name="connsiteY13" fmla="*/ 0 h 857047"/>
              <a:gd name="connsiteX14" fmla="*/ 2806423 w 6881206"/>
              <a:gd name="connsiteY14" fmla="*/ 0 h 857047"/>
              <a:gd name="connsiteX15" fmla="*/ 2975563 w 6881206"/>
              <a:gd name="connsiteY15" fmla="*/ 0 h 857047"/>
              <a:gd name="connsiteX16" fmla="*/ 3029696 w 6881206"/>
              <a:gd name="connsiteY16" fmla="*/ 0 h 857047"/>
              <a:gd name="connsiteX17" fmla="*/ 3216247 w 6881206"/>
              <a:gd name="connsiteY17" fmla="*/ 0 h 857047"/>
              <a:gd name="connsiteX18" fmla="*/ 3464491 w 6881206"/>
              <a:gd name="connsiteY18" fmla="*/ 0 h 857047"/>
              <a:gd name="connsiteX19" fmla="*/ 3476820 w 6881206"/>
              <a:gd name="connsiteY19" fmla="*/ 0 h 857047"/>
              <a:gd name="connsiteX20" fmla="*/ 3508932 w 6881206"/>
              <a:gd name="connsiteY20" fmla="*/ 0 h 857047"/>
              <a:gd name="connsiteX21" fmla="*/ 3518154 w 6881206"/>
              <a:gd name="connsiteY21" fmla="*/ 0 h 857047"/>
              <a:gd name="connsiteX22" fmla="*/ 3563124 w 6881206"/>
              <a:gd name="connsiteY22" fmla="*/ 0 h 857047"/>
              <a:gd name="connsiteX23" fmla="*/ 3568615 w 6881206"/>
              <a:gd name="connsiteY23" fmla="*/ 0 h 857047"/>
              <a:gd name="connsiteX24" fmla="*/ 3582711 w 6881206"/>
              <a:gd name="connsiteY24" fmla="*/ 0 h 857047"/>
              <a:gd name="connsiteX25" fmla="*/ 3607047 w 6881206"/>
              <a:gd name="connsiteY25" fmla="*/ 0 h 857047"/>
              <a:gd name="connsiteX26" fmla="*/ 3711363 w 6881206"/>
              <a:gd name="connsiteY26" fmla="*/ 0 h 857047"/>
              <a:gd name="connsiteX27" fmla="*/ 3757936 w 6881206"/>
              <a:gd name="connsiteY27" fmla="*/ 0 h 857047"/>
              <a:gd name="connsiteX28" fmla="*/ 3914505 w 6881206"/>
              <a:gd name="connsiteY28" fmla="*/ 0 h 857047"/>
              <a:gd name="connsiteX29" fmla="*/ 4099165 w 6881206"/>
              <a:gd name="connsiteY29" fmla="*/ 0 h 857047"/>
              <a:gd name="connsiteX30" fmla="*/ 4176573 w 6881206"/>
              <a:gd name="connsiteY30" fmla="*/ 0 h 857047"/>
              <a:gd name="connsiteX31" fmla="*/ 4211043 w 6881206"/>
              <a:gd name="connsiteY31" fmla="*/ 0 h 857047"/>
              <a:gd name="connsiteX32" fmla="*/ 4249415 w 6881206"/>
              <a:gd name="connsiteY32" fmla="*/ 0 h 857047"/>
              <a:gd name="connsiteX33" fmla="*/ 4292911 w 6881206"/>
              <a:gd name="connsiteY33" fmla="*/ 0 h 857047"/>
              <a:gd name="connsiteX34" fmla="*/ 4715176 w 6881206"/>
              <a:gd name="connsiteY34" fmla="*/ 0 h 857047"/>
              <a:gd name="connsiteX35" fmla="*/ 4749035 w 6881206"/>
              <a:gd name="connsiteY35" fmla="*/ 0 h 857047"/>
              <a:gd name="connsiteX36" fmla="*/ 5107279 w 6881206"/>
              <a:gd name="connsiteY36" fmla="*/ 0 h 857047"/>
              <a:gd name="connsiteX37" fmla="*/ 5446306 w 6881206"/>
              <a:gd name="connsiteY37" fmla="*/ 0 h 857047"/>
              <a:gd name="connsiteX38" fmla="*/ 5654500 w 6881206"/>
              <a:gd name="connsiteY38" fmla="*/ 0 h 857047"/>
              <a:gd name="connsiteX39" fmla="*/ 5879355 w 6881206"/>
              <a:gd name="connsiteY39" fmla="*/ 0 h 857047"/>
              <a:gd name="connsiteX40" fmla="*/ 6374171 w 6881206"/>
              <a:gd name="connsiteY40" fmla="*/ 0 h 857047"/>
              <a:gd name="connsiteX41" fmla="*/ 6382691 w 6881206"/>
              <a:gd name="connsiteY41" fmla="*/ 0 h 857047"/>
              <a:gd name="connsiteX42" fmla="*/ 6406881 w 6881206"/>
              <a:gd name="connsiteY42" fmla="*/ 10516 h 857047"/>
              <a:gd name="connsiteX43" fmla="*/ 6411719 w 6881206"/>
              <a:gd name="connsiteY43" fmla="*/ 15774 h 857047"/>
              <a:gd name="connsiteX44" fmla="*/ 6412418 w 6881206"/>
              <a:gd name="connsiteY44" fmla="*/ 16534 h 857047"/>
              <a:gd name="connsiteX45" fmla="*/ 6413765 w 6881206"/>
              <a:gd name="connsiteY45" fmla="*/ 17998 h 857047"/>
              <a:gd name="connsiteX46" fmla="*/ 6418286 w 6881206"/>
              <a:gd name="connsiteY46" fmla="*/ 21854 h 857047"/>
              <a:gd name="connsiteX47" fmla="*/ 6867337 w 6881206"/>
              <a:gd name="connsiteY47" fmla="*/ 404863 h 857047"/>
              <a:gd name="connsiteX48" fmla="*/ 6867337 w 6881206"/>
              <a:gd name="connsiteY48" fmla="*/ 452185 h 857047"/>
              <a:gd name="connsiteX49" fmla="*/ 6491457 w 6881206"/>
              <a:gd name="connsiteY49" fmla="*/ 772784 h 857047"/>
              <a:gd name="connsiteX50" fmla="*/ 6413765 w 6881206"/>
              <a:gd name="connsiteY50" fmla="*/ 839050 h 857047"/>
              <a:gd name="connsiteX51" fmla="*/ 6411719 w 6881206"/>
              <a:gd name="connsiteY51" fmla="*/ 841273 h 857047"/>
              <a:gd name="connsiteX52" fmla="*/ 6406881 w 6881206"/>
              <a:gd name="connsiteY52" fmla="*/ 846531 h 857047"/>
              <a:gd name="connsiteX53" fmla="*/ 6382691 w 6881206"/>
              <a:gd name="connsiteY53" fmla="*/ 857047 h 857047"/>
              <a:gd name="connsiteX54" fmla="*/ 6374171 w 6881206"/>
              <a:gd name="connsiteY54" fmla="*/ 857047 h 857047"/>
              <a:gd name="connsiteX55" fmla="*/ 6368680 w 6881206"/>
              <a:gd name="connsiteY55" fmla="*/ 857047 h 857047"/>
              <a:gd name="connsiteX56" fmla="*/ 6348221 w 6881206"/>
              <a:gd name="connsiteY56" fmla="*/ 857047 h 857047"/>
              <a:gd name="connsiteX57" fmla="*/ 6330248 w 6881206"/>
              <a:gd name="connsiteY57" fmla="*/ 857047 h 857047"/>
              <a:gd name="connsiteX58" fmla="*/ 6266353 w 6881206"/>
              <a:gd name="connsiteY58" fmla="*/ 857047 h 857047"/>
              <a:gd name="connsiteX59" fmla="*/ 6225932 w 6881206"/>
              <a:gd name="connsiteY59" fmla="*/ 857047 h 857047"/>
              <a:gd name="connsiteX60" fmla="*/ 6106926 w 6881206"/>
              <a:gd name="connsiteY60" fmla="*/ 857047 h 857047"/>
              <a:gd name="connsiteX61" fmla="*/ 6022790 w 6881206"/>
              <a:gd name="connsiteY61" fmla="*/ 857047 h 857047"/>
              <a:gd name="connsiteX62" fmla="*/ 5844088 w 6881206"/>
              <a:gd name="connsiteY62" fmla="*/ 857047 h 857047"/>
              <a:gd name="connsiteX63" fmla="*/ 5687880 w 6881206"/>
              <a:gd name="connsiteY63" fmla="*/ 857047 h 857047"/>
              <a:gd name="connsiteX64" fmla="*/ 5451985 w 6881206"/>
              <a:gd name="connsiteY64" fmla="*/ 857047 h 857047"/>
              <a:gd name="connsiteX65" fmla="*/ 5188261 w 6881206"/>
              <a:gd name="connsiteY65" fmla="*/ 857047 h 857047"/>
              <a:gd name="connsiteX66" fmla="*/ 4904764 w 6881206"/>
              <a:gd name="connsiteY66" fmla="*/ 857047 h 857047"/>
              <a:gd name="connsiteX67" fmla="*/ 4490989 w 6881206"/>
              <a:gd name="connsiteY67" fmla="*/ 857047 h 857047"/>
              <a:gd name="connsiteX68" fmla="*/ 4176573 w 6881206"/>
              <a:gd name="connsiteY68" fmla="*/ 857047 h 857047"/>
              <a:gd name="connsiteX69" fmla="*/ 4099165 w 6881206"/>
              <a:gd name="connsiteY69" fmla="*/ 857047 h 857047"/>
              <a:gd name="connsiteX70" fmla="*/ 4089943 w 6881206"/>
              <a:gd name="connsiteY70" fmla="*/ 857047 h 857047"/>
              <a:gd name="connsiteX71" fmla="*/ 4057940 w 6881206"/>
              <a:gd name="connsiteY71" fmla="*/ 857047 h 857047"/>
              <a:gd name="connsiteX72" fmla="*/ 4025386 w 6881206"/>
              <a:gd name="connsiteY72" fmla="*/ 857047 h 857047"/>
              <a:gd name="connsiteX73" fmla="*/ 3850160 w 6881206"/>
              <a:gd name="connsiteY73" fmla="*/ 857047 h 857047"/>
              <a:gd name="connsiteX74" fmla="*/ 3563124 w 6881206"/>
              <a:gd name="connsiteY74" fmla="*/ 857047 h 857047"/>
              <a:gd name="connsiteX75" fmla="*/ 3550795 w 6881206"/>
              <a:gd name="connsiteY75" fmla="*/ 857047 h 857047"/>
              <a:gd name="connsiteX76" fmla="*/ 3508932 w 6881206"/>
              <a:gd name="connsiteY76" fmla="*/ 857047 h 857047"/>
              <a:gd name="connsiteX77" fmla="*/ 3483683 w 6881206"/>
              <a:gd name="connsiteY77" fmla="*/ 857047 h 857047"/>
              <a:gd name="connsiteX78" fmla="*/ 3464491 w 6881206"/>
              <a:gd name="connsiteY78" fmla="*/ 857047 h 857047"/>
              <a:gd name="connsiteX79" fmla="*/ 3452740 w 6881206"/>
              <a:gd name="connsiteY79" fmla="*/ 857047 h 857047"/>
              <a:gd name="connsiteX80" fmla="*/ 3423719 w 6881206"/>
              <a:gd name="connsiteY80" fmla="*/ 857047 h 857047"/>
              <a:gd name="connsiteX81" fmla="*/ 3370481 w 6881206"/>
              <a:gd name="connsiteY81" fmla="*/ 857047 h 857047"/>
              <a:gd name="connsiteX82" fmla="*/ 3306946 w 6881206"/>
              <a:gd name="connsiteY82" fmla="*/ 857047 h 857047"/>
              <a:gd name="connsiteX83" fmla="*/ 3147208 w 6881206"/>
              <a:gd name="connsiteY83" fmla="*/ 857047 h 857047"/>
              <a:gd name="connsiteX84" fmla="*/ 3114429 w 6881206"/>
              <a:gd name="connsiteY84" fmla="*/ 857047 h 857047"/>
              <a:gd name="connsiteX85" fmla="*/ 2960658 w 6881206"/>
              <a:gd name="connsiteY85" fmla="*/ 857047 h 857047"/>
              <a:gd name="connsiteX86" fmla="*/ 2827230 w 6881206"/>
              <a:gd name="connsiteY86" fmla="*/ 857047 h 857047"/>
              <a:gd name="connsiteX87" fmla="*/ 2712413 w 6881206"/>
              <a:gd name="connsiteY87" fmla="*/ 857047 h 857047"/>
              <a:gd name="connsiteX88" fmla="*/ 2680242 w 6881206"/>
              <a:gd name="connsiteY88" fmla="*/ 857047 h 857047"/>
              <a:gd name="connsiteX89" fmla="*/ 2603835 w 6881206"/>
              <a:gd name="connsiteY89" fmla="*/ 857047 h 857047"/>
              <a:gd name="connsiteX90" fmla="*/ 2455042 w 6881206"/>
              <a:gd name="connsiteY90" fmla="*/ 857047 h 857047"/>
              <a:gd name="connsiteX91" fmla="*/ 2426415 w 6881206"/>
              <a:gd name="connsiteY91" fmla="*/ 857047 h 857047"/>
              <a:gd name="connsiteX92" fmla="*/ 2209736 w 6881206"/>
              <a:gd name="connsiteY92" fmla="*/ 857047 h 857047"/>
              <a:gd name="connsiteX93" fmla="*/ 1893047 w 6881206"/>
              <a:gd name="connsiteY93" fmla="*/ 857047 h 857047"/>
              <a:gd name="connsiteX94" fmla="*/ 1885034 w 6881206"/>
              <a:gd name="connsiteY94" fmla="*/ 857047 h 857047"/>
              <a:gd name="connsiteX95" fmla="*/ 1843786 w 6881206"/>
              <a:gd name="connsiteY95" fmla="*/ 857047 h 857047"/>
              <a:gd name="connsiteX96" fmla="*/ 1828944 w 6881206"/>
              <a:gd name="connsiteY96" fmla="*/ 857047 h 857047"/>
              <a:gd name="connsiteX97" fmla="*/ 1380221 w 6881206"/>
              <a:gd name="connsiteY97" fmla="*/ 857047 h 857047"/>
              <a:gd name="connsiteX98" fmla="*/ 1333065 w 6881206"/>
              <a:gd name="connsiteY98" fmla="*/ 857047 h 857047"/>
              <a:gd name="connsiteX99" fmla="*/ 653445 w 6881206"/>
              <a:gd name="connsiteY99" fmla="*/ 857047 h 857047"/>
              <a:gd name="connsiteX100" fmla="*/ 0 w 6881206"/>
              <a:gd name="connsiteY100" fmla="*/ 857047 h 857047"/>
              <a:gd name="connsiteX101" fmla="*/ 0 w 6881206"/>
              <a:gd name="connsiteY101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881206" h="857047">
                <a:moveTo>
                  <a:pt x="0" y="0"/>
                </a:moveTo>
                <a:cubicBezTo>
                  <a:pt x="0" y="0"/>
                  <a:pt x="0" y="0"/>
                  <a:pt x="653445" y="0"/>
                </a:cubicBezTo>
                <a:cubicBezTo>
                  <a:pt x="653445" y="0"/>
                  <a:pt x="653445" y="0"/>
                  <a:pt x="1156123" y="0"/>
                </a:cubicBezTo>
                <a:lnTo>
                  <a:pt x="1380221" y="0"/>
                </a:lnTo>
                <a:cubicBezTo>
                  <a:pt x="1380221" y="0"/>
                  <a:pt x="1380221" y="0"/>
                  <a:pt x="1444324" y="0"/>
                </a:cubicBezTo>
                <a:lnTo>
                  <a:pt x="1522072" y="0"/>
                </a:lnTo>
                <a:lnTo>
                  <a:pt x="1596570" y="0"/>
                </a:lnTo>
                <a:cubicBezTo>
                  <a:pt x="1668686" y="0"/>
                  <a:pt x="1764840" y="0"/>
                  <a:pt x="1893047" y="0"/>
                </a:cubicBezTo>
                <a:cubicBezTo>
                  <a:pt x="1893047" y="0"/>
                  <a:pt x="1893047" y="0"/>
                  <a:pt x="1978260" y="0"/>
                </a:cubicBezTo>
                <a:lnTo>
                  <a:pt x="2032793" y="0"/>
                </a:lnTo>
                <a:lnTo>
                  <a:pt x="2095032" y="0"/>
                </a:lnTo>
                <a:cubicBezTo>
                  <a:pt x="2196025" y="0"/>
                  <a:pt x="2347515" y="0"/>
                  <a:pt x="2574748" y="0"/>
                </a:cubicBezTo>
                <a:lnTo>
                  <a:pt x="2712413" y="0"/>
                </a:lnTo>
                <a:lnTo>
                  <a:pt x="2724164" y="0"/>
                </a:lnTo>
                <a:lnTo>
                  <a:pt x="2806423" y="0"/>
                </a:lnTo>
                <a:lnTo>
                  <a:pt x="2975563" y="0"/>
                </a:lnTo>
                <a:lnTo>
                  <a:pt x="3029696" y="0"/>
                </a:lnTo>
                <a:lnTo>
                  <a:pt x="3216247" y="0"/>
                </a:lnTo>
                <a:lnTo>
                  <a:pt x="3464491" y="0"/>
                </a:lnTo>
                <a:lnTo>
                  <a:pt x="3476820" y="0"/>
                </a:lnTo>
                <a:lnTo>
                  <a:pt x="3508932" y="0"/>
                </a:lnTo>
                <a:cubicBezTo>
                  <a:pt x="3508932" y="0"/>
                  <a:pt x="3508932" y="0"/>
                  <a:pt x="3518154" y="0"/>
                </a:cubicBezTo>
                <a:lnTo>
                  <a:pt x="3563124" y="0"/>
                </a:lnTo>
                <a:lnTo>
                  <a:pt x="3568615" y="0"/>
                </a:lnTo>
                <a:lnTo>
                  <a:pt x="3582711" y="0"/>
                </a:lnTo>
                <a:lnTo>
                  <a:pt x="3607047" y="0"/>
                </a:lnTo>
                <a:lnTo>
                  <a:pt x="3711363" y="0"/>
                </a:lnTo>
                <a:lnTo>
                  <a:pt x="3757936" y="0"/>
                </a:lnTo>
                <a:lnTo>
                  <a:pt x="3914505" y="0"/>
                </a:lnTo>
                <a:lnTo>
                  <a:pt x="4099165" y="0"/>
                </a:lnTo>
                <a:cubicBezTo>
                  <a:pt x="4099165" y="0"/>
                  <a:pt x="4099165" y="0"/>
                  <a:pt x="4176573" y="0"/>
                </a:cubicBezTo>
                <a:cubicBezTo>
                  <a:pt x="4176573" y="0"/>
                  <a:pt x="4176573" y="0"/>
                  <a:pt x="4211043" y="0"/>
                </a:cubicBezTo>
                <a:lnTo>
                  <a:pt x="4249415" y="0"/>
                </a:lnTo>
                <a:lnTo>
                  <a:pt x="4292911" y="0"/>
                </a:lnTo>
                <a:cubicBezTo>
                  <a:pt x="4370470" y="0"/>
                  <a:pt x="4499735" y="0"/>
                  <a:pt x="4715176" y="0"/>
                </a:cubicBezTo>
                <a:lnTo>
                  <a:pt x="4749035" y="0"/>
                </a:lnTo>
                <a:lnTo>
                  <a:pt x="5107279" y="0"/>
                </a:lnTo>
                <a:lnTo>
                  <a:pt x="5446306" y="0"/>
                </a:lnTo>
                <a:lnTo>
                  <a:pt x="5654500" y="0"/>
                </a:lnTo>
                <a:lnTo>
                  <a:pt x="5879355" y="0"/>
                </a:lnTo>
                <a:lnTo>
                  <a:pt x="6374171" y="0"/>
                </a:lnTo>
                <a:lnTo>
                  <a:pt x="6382691" y="0"/>
                </a:lnTo>
                <a:cubicBezTo>
                  <a:pt x="6392367" y="0"/>
                  <a:pt x="6402043" y="5258"/>
                  <a:pt x="6406881" y="10516"/>
                </a:cubicBezTo>
                <a:cubicBezTo>
                  <a:pt x="6406881" y="10516"/>
                  <a:pt x="6411719" y="10516"/>
                  <a:pt x="6411719" y="15774"/>
                </a:cubicBezTo>
                <a:cubicBezTo>
                  <a:pt x="6411719" y="15774"/>
                  <a:pt x="6411719" y="15774"/>
                  <a:pt x="6412418" y="16534"/>
                </a:cubicBezTo>
                <a:lnTo>
                  <a:pt x="6413765" y="17998"/>
                </a:lnTo>
                <a:lnTo>
                  <a:pt x="6418286" y="21854"/>
                </a:lnTo>
                <a:cubicBezTo>
                  <a:pt x="6439669" y="40092"/>
                  <a:pt x="6525203" y="113046"/>
                  <a:pt x="6867337" y="404863"/>
                </a:cubicBezTo>
                <a:cubicBezTo>
                  <a:pt x="6885830" y="415379"/>
                  <a:pt x="6885830" y="436411"/>
                  <a:pt x="6867337" y="452185"/>
                </a:cubicBezTo>
                <a:cubicBezTo>
                  <a:pt x="6867337" y="452185"/>
                  <a:pt x="6867337" y="452185"/>
                  <a:pt x="6491457" y="772784"/>
                </a:cubicBezTo>
                <a:lnTo>
                  <a:pt x="6413765" y="839050"/>
                </a:lnTo>
                <a:lnTo>
                  <a:pt x="6411719" y="841273"/>
                </a:lnTo>
                <a:cubicBezTo>
                  <a:pt x="6411719" y="841273"/>
                  <a:pt x="6406881" y="841273"/>
                  <a:pt x="6406881" y="846531"/>
                </a:cubicBezTo>
                <a:cubicBezTo>
                  <a:pt x="6402043" y="851789"/>
                  <a:pt x="6392367" y="857047"/>
                  <a:pt x="6382691" y="857047"/>
                </a:cubicBezTo>
                <a:lnTo>
                  <a:pt x="6374171" y="857047"/>
                </a:lnTo>
                <a:lnTo>
                  <a:pt x="6368680" y="857047"/>
                </a:lnTo>
                <a:lnTo>
                  <a:pt x="6348221" y="857047"/>
                </a:lnTo>
                <a:lnTo>
                  <a:pt x="6330248" y="857047"/>
                </a:lnTo>
                <a:lnTo>
                  <a:pt x="6266353" y="857047"/>
                </a:lnTo>
                <a:lnTo>
                  <a:pt x="6225932" y="857047"/>
                </a:lnTo>
                <a:lnTo>
                  <a:pt x="6106926" y="857047"/>
                </a:lnTo>
                <a:lnTo>
                  <a:pt x="6022790" y="857047"/>
                </a:lnTo>
                <a:lnTo>
                  <a:pt x="5844088" y="857047"/>
                </a:lnTo>
                <a:lnTo>
                  <a:pt x="5687880" y="857047"/>
                </a:lnTo>
                <a:lnTo>
                  <a:pt x="5451985" y="857047"/>
                </a:lnTo>
                <a:lnTo>
                  <a:pt x="5188261" y="857047"/>
                </a:lnTo>
                <a:lnTo>
                  <a:pt x="4904764" y="857047"/>
                </a:lnTo>
                <a:lnTo>
                  <a:pt x="4490989" y="857047"/>
                </a:lnTo>
                <a:lnTo>
                  <a:pt x="4176573" y="857047"/>
                </a:lnTo>
                <a:cubicBezTo>
                  <a:pt x="4176573" y="857047"/>
                  <a:pt x="4176573" y="857047"/>
                  <a:pt x="4099165" y="857047"/>
                </a:cubicBezTo>
                <a:cubicBezTo>
                  <a:pt x="4099165" y="857047"/>
                  <a:pt x="4099165" y="857047"/>
                  <a:pt x="4089943" y="857047"/>
                </a:cubicBezTo>
                <a:lnTo>
                  <a:pt x="4057940" y="857047"/>
                </a:lnTo>
                <a:lnTo>
                  <a:pt x="4025386" y="857047"/>
                </a:lnTo>
                <a:cubicBezTo>
                  <a:pt x="3988496" y="857047"/>
                  <a:pt x="3933162" y="857047"/>
                  <a:pt x="3850160" y="857047"/>
                </a:cubicBezTo>
                <a:lnTo>
                  <a:pt x="3563124" y="857047"/>
                </a:lnTo>
                <a:lnTo>
                  <a:pt x="3550795" y="857047"/>
                </a:lnTo>
                <a:lnTo>
                  <a:pt x="3508932" y="857047"/>
                </a:lnTo>
                <a:cubicBezTo>
                  <a:pt x="3508932" y="857047"/>
                  <a:pt x="3508932" y="857047"/>
                  <a:pt x="3483683" y="857047"/>
                </a:cubicBezTo>
                <a:lnTo>
                  <a:pt x="3464491" y="857047"/>
                </a:lnTo>
                <a:lnTo>
                  <a:pt x="3452740" y="857047"/>
                </a:lnTo>
                <a:lnTo>
                  <a:pt x="3423719" y="857047"/>
                </a:lnTo>
                <a:lnTo>
                  <a:pt x="3370481" y="857047"/>
                </a:lnTo>
                <a:lnTo>
                  <a:pt x="3306946" y="857047"/>
                </a:lnTo>
                <a:lnTo>
                  <a:pt x="3147208" y="857047"/>
                </a:lnTo>
                <a:lnTo>
                  <a:pt x="3114429" y="857047"/>
                </a:lnTo>
                <a:lnTo>
                  <a:pt x="2960658" y="857047"/>
                </a:lnTo>
                <a:lnTo>
                  <a:pt x="2827230" y="857047"/>
                </a:lnTo>
                <a:lnTo>
                  <a:pt x="2712413" y="857047"/>
                </a:lnTo>
                <a:lnTo>
                  <a:pt x="2680242" y="857047"/>
                </a:lnTo>
                <a:lnTo>
                  <a:pt x="2603835" y="857047"/>
                </a:lnTo>
                <a:lnTo>
                  <a:pt x="2455042" y="857047"/>
                </a:lnTo>
                <a:lnTo>
                  <a:pt x="2426415" y="857047"/>
                </a:lnTo>
                <a:lnTo>
                  <a:pt x="2209736" y="857047"/>
                </a:lnTo>
                <a:lnTo>
                  <a:pt x="1893047" y="857047"/>
                </a:lnTo>
                <a:cubicBezTo>
                  <a:pt x="1893047" y="857047"/>
                  <a:pt x="1893047" y="857047"/>
                  <a:pt x="1885034" y="857047"/>
                </a:cubicBezTo>
                <a:lnTo>
                  <a:pt x="1843786" y="857047"/>
                </a:lnTo>
                <a:lnTo>
                  <a:pt x="1828944" y="857047"/>
                </a:lnTo>
                <a:cubicBezTo>
                  <a:pt x="1764840" y="857047"/>
                  <a:pt x="1636634" y="857047"/>
                  <a:pt x="1380221" y="857047"/>
                </a:cubicBezTo>
                <a:lnTo>
                  <a:pt x="1333065" y="857047"/>
                </a:lnTo>
                <a:cubicBezTo>
                  <a:pt x="1136016" y="857047"/>
                  <a:pt x="910816" y="857047"/>
                  <a:pt x="653445" y="857047"/>
                </a:cubicBezTo>
                <a:cubicBezTo>
                  <a:pt x="653445" y="857047"/>
                  <a:pt x="653445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8C575-19D7-41BC-9BBF-413E762EA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89" y="-1693314"/>
            <a:ext cx="528046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FEFFFF"/>
                </a:solidFill>
              </a:rPr>
              <a:t>Англосаксонские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королевства</a:t>
            </a:r>
            <a:r>
              <a:rPr lang="en-US" sz="4000" b="1" dirty="0">
                <a:solidFill>
                  <a:srgbClr val="FEFFFF"/>
                </a:solidFill>
              </a:rPr>
              <a:t> в </a:t>
            </a:r>
            <a:r>
              <a:rPr lang="en-US" sz="4000" b="1" dirty="0" err="1">
                <a:solidFill>
                  <a:srgbClr val="FEFFFF"/>
                </a:solidFill>
              </a:rPr>
              <a:t>Британии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endParaRPr lang="en-US" sz="4000" dirty="0">
              <a:solidFill>
                <a:srgbClr val="FEFFFF"/>
              </a:solidFill>
            </a:endParaRPr>
          </a:p>
        </p:txBody>
      </p:sp>
      <p:pic>
        <p:nvPicPr>
          <p:cNvPr id="6" name="Рисунок 5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55ED7E2-3D09-492B-8FD2-6521E81C0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649" y="-639540"/>
            <a:ext cx="7048022" cy="753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0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6B79E008-DC37-4666-A916-4A4B8A2B5AD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человек, внутренний, стена, нарядный головной убор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BFC363D-2681-484D-8D51-81DBE471A7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58"/>
          <a:stretch/>
        </p:blipFill>
        <p:spPr>
          <a:xfrm>
            <a:off x="7499543" y="0"/>
            <a:ext cx="4651250" cy="685877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F9A71B15-1984-4C52-9D91-56CF265D79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7540751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Freeform 23">
            <a:extLst>
              <a:ext uri="{FF2B5EF4-FFF2-40B4-BE49-F238E27FC236}">
                <a16:creationId xmlns:a16="http://schemas.microsoft.com/office/drawing/2014/main" id="{C3342805-0EAA-42F0-9D6F-8ED1D6BA36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8404003" cy="857047"/>
          </a:xfrm>
          <a:custGeom>
            <a:avLst/>
            <a:gdLst>
              <a:gd name="connsiteX0" fmla="*/ 0 w 8404003"/>
              <a:gd name="connsiteY0" fmla="*/ 0 h 857047"/>
              <a:gd name="connsiteX1" fmla="*/ 797860 w 8404003"/>
              <a:gd name="connsiteY1" fmla="*/ 0 h 857047"/>
              <a:gd name="connsiteX2" fmla="*/ 2482050 w 8404003"/>
              <a:gd name="connsiteY2" fmla="*/ 0 h 857047"/>
              <a:gd name="connsiteX3" fmla="*/ 3003610 w 8404003"/>
              <a:gd name="connsiteY3" fmla="*/ 0 h 857047"/>
              <a:gd name="connsiteX4" fmla="*/ 3219959 w 8404003"/>
              <a:gd name="connsiteY4" fmla="*/ 0 h 857047"/>
              <a:gd name="connsiteX5" fmla="*/ 3311869 w 8404003"/>
              <a:gd name="connsiteY5" fmla="*/ 0 h 857047"/>
              <a:gd name="connsiteX6" fmla="*/ 3326218 w 8404003"/>
              <a:gd name="connsiteY6" fmla="*/ 0 h 857047"/>
              <a:gd name="connsiteX7" fmla="*/ 3426656 w 8404003"/>
              <a:gd name="connsiteY7" fmla="*/ 0 h 857047"/>
              <a:gd name="connsiteX8" fmla="*/ 3516436 w 8404003"/>
              <a:gd name="connsiteY8" fmla="*/ 0 h 857047"/>
              <a:gd name="connsiteX9" fmla="*/ 3601649 w 8404003"/>
              <a:gd name="connsiteY9" fmla="*/ 0 h 857047"/>
              <a:gd name="connsiteX10" fmla="*/ 3699274 w 8404003"/>
              <a:gd name="connsiteY10" fmla="*/ 0 h 857047"/>
              <a:gd name="connsiteX11" fmla="*/ 3718421 w 8404003"/>
              <a:gd name="connsiteY11" fmla="*/ 0 h 857047"/>
              <a:gd name="connsiteX12" fmla="*/ 3910939 w 8404003"/>
              <a:gd name="connsiteY12" fmla="*/ 0 h 857047"/>
              <a:gd name="connsiteX13" fmla="*/ 3927053 w 8404003"/>
              <a:gd name="connsiteY13" fmla="*/ 0 h 857047"/>
              <a:gd name="connsiteX14" fmla="*/ 4198137 w 8404003"/>
              <a:gd name="connsiteY14" fmla="*/ 0 h 857047"/>
              <a:gd name="connsiteX15" fmla="*/ 4230161 w 8404003"/>
              <a:gd name="connsiteY15" fmla="*/ 0 h 857047"/>
              <a:gd name="connsiteX16" fmla="*/ 4245215 w 8404003"/>
              <a:gd name="connsiteY16" fmla="*/ 0 h 857047"/>
              <a:gd name="connsiteX17" fmla="*/ 4350592 w 8404003"/>
              <a:gd name="connsiteY17" fmla="*/ 0 h 857047"/>
              <a:gd name="connsiteX18" fmla="*/ 4357296 w 8404003"/>
              <a:gd name="connsiteY18" fmla="*/ 0 h 857047"/>
              <a:gd name="connsiteX19" fmla="*/ 4404222 w 8404003"/>
              <a:gd name="connsiteY19" fmla="*/ 0 h 857047"/>
              <a:gd name="connsiteX20" fmla="*/ 4531592 w 8404003"/>
              <a:gd name="connsiteY20" fmla="*/ 0 h 857047"/>
              <a:gd name="connsiteX21" fmla="*/ 4598953 w 8404003"/>
              <a:gd name="connsiteY21" fmla="*/ 0 h 857047"/>
              <a:gd name="connsiteX22" fmla="*/ 4779630 w 8404003"/>
              <a:gd name="connsiteY22" fmla="*/ 0 h 857047"/>
              <a:gd name="connsiteX23" fmla="*/ 5132321 w 8404003"/>
              <a:gd name="connsiteY23" fmla="*/ 0 h 857047"/>
              <a:gd name="connsiteX24" fmla="*/ 5141543 w 8404003"/>
              <a:gd name="connsiteY24" fmla="*/ 0 h 857047"/>
              <a:gd name="connsiteX25" fmla="*/ 5188556 w 8404003"/>
              <a:gd name="connsiteY25" fmla="*/ 0 h 857047"/>
              <a:gd name="connsiteX26" fmla="*/ 5206100 w 8404003"/>
              <a:gd name="connsiteY26" fmla="*/ 0 h 857047"/>
              <a:gd name="connsiteX27" fmla="*/ 5722554 w 8404003"/>
              <a:gd name="connsiteY27" fmla="*/ 0 h 857047"/>
              <a:gd name="connsiteX28" fmla="*/ 5732230 w 8404003"/>
              <a:gd name="connsiteY28" fmla="*/ 0 h 857047"/>
              <a:gd name="connsiteX29" fmla="*/ 5798594 w 8404003"/>
              <a:gd name="connsiteY29" fmla="*/ 0 h 857047"/>
              <a:gd name="connsiteX30" fmla="*/ 5799962 w 8404003"/>
              <a:gd name="connsiteY30" fmla="*/ 0 h 857047"/>
              <a:gd name="connsiteX31" fmla="*/ 6338565 w 8404003"/>
              <a:gd name="connsiteY31" fmla="*/ 0 h 857047"/>
              <a:gd name="connsiteX32" fmla="*/ 6649966 w 8404003"/>
              <a:gd name="connsiteY32" fmla="*/ 0 h 857047"/>
              <a:gd name="connsiteX33" fmla="*/ 6730668 w 8404003"/>
              <a:gd name="connsiteY33" fmla="*/ 0 h 857047"/>
              <a:gd name="connsiteX34" fmla="*/ 7178721 w 8404003"/>
              <a:gd name="connsiteY34" fmla="*/ 0 h 857047"/>
              <a:gd name="connsiteX35" fmla="*/ 7277889 w 8404003"/>
              <a:gd name="connsiteY35" fmla="*/ 0 h 857047"/>
              <a:gd name="connsiteX36" fmla="*/ 7782893 w 8404003"/>
              <a:gd name="connsiteY36" fmla="*/ 0 h 857047"/>
              <a:gd name="connsiteX37" fmla="*/ 8006080 w 8404003"/>
              <a:gd name="connsiteY37" fmla="*/ 0 h 857047"/>
              <a:gd name="connsiteX38" fmla="*/ 8030270 w 8404003"/>
              <a:gd name="connsiteY38" fmla="*/ 10516 h 857047"/>
              <a:gd name="connsiteX39" fmla="*/ 8035108 w 8404003"/>
              <a:gd name="connsiteY39" fmla="*/ 15774 h 857047"/>
              <a:gd name="connsiteX40" fmla="*/ 8393118 w 8404003"/>
              <a:gd name="connsiteY40" fmla="*/ 404863 h 857047"/>
              <a:gd name="connsiteX41" fmla="*/ 8393118 w 8404003"/>
              <a:gd name="connsiteY41" fmla="*/ 452185 h 857047"/>
              <a:gd name="connsiteX42" fmla="*/ 8035108 w 8404003"/>
              <a:gd name="connsiteY42" fmla="*/ 841273 h 857047"/>
              <a:gd name="connsiteX43" fmla="*/ 8030270 w 8404003"/>
              <a:gd name="connsiteY43" fmla="*/ 846531 h 857047"/>
              <a:gd name="connsiteX44" fmla="*/ 8006080 w 8404003"/>
              <a:gd name="connsiteY44" fmla="*/ 857047 h 857047"/>
              <a:gd name="connsiteX45" fmla="*/ 7889742 w 8404003"/>
              <a:gd name="connsiteY45" fmla="*/ 857047 h 857047"/>
              <a:gd name="connsiteX46" fmla="*/ 7782893 w 8404003"/>
              <a:gd name="connsiteY46" fmla="*/ 857047 h 857047"/>
              <a:gd name="connsiteX47" fmla="*/ 7776190 w 8404003"/>
              <a:gd name="connsiteY47" fmla="*/ 857047 h 857047"/>
              <a:gd name="connsiteX48" fmla="*/ 7730315 w 8404003"/>
              <a:gd name="connsiteY48" fmla="*/ 857047 h 857047"/>
              <a:gd name="connsiteX49" fmla="*/ 7729264 w 8404003"/>
              <a:gd name="connsiteY49" fmla="*/ 857047 h 857047"/>
              <a:gd name="connsiteX50" fmla="*/ 7601893 w 8404003"/>
              <a:gd name="connsiteY50" fmla="*/ 857047 h 857047"/>
              <a:gd name="connsiteX51" fmla="*/ 7467477 w 8404003"/>
              <a:gd name="connsiteY51" fmla="*/ 857047 h 857047"/>
              <a:gd name="connsiteX52" fmla="*/ 7353856 w 8404003"/>
              <a:gd name="connsiteY52" fmla="*/ 857047 h 857047"/>
              <a:gd name="connsiteX53" fmla="*/ 7075374 w 8404003"/>
              <a:gd name="connsiteY53" fmla="*/ 857047 h 857047"/>
              <a:gd name="connsiteX54" fmla="*/ 6944929 w 8404003"/>
              <a:gd name="connsiteY54" fmla="*/ 857047 h 857047"/>
              <a:gd name="connsiteX55" fmla="*/ 6528153 w 8404003"/>
              <a:gd name="connsiteY55" fmla="*/ 857047 h 857047"/>
              <a:gd name="connsiteX56" fmla="*/ 6334891 w 8404003"/>
              <a:gd name="connsiteY56" fmla="*/ 857047 h 857047"/>
              <a:gd name="connsiteX57" fmla="*/ 5799962 w 8404003"/>
              <a:gd name="connsiteY57" fmla="*/ 857047 h 857047"/>
              <a:gd name="connsiteX58" fmla="*/ 5722554 w 8404003"/>
              <a:gd name="connsiteY58" fmla="*/ 857047 h 857047"/>
              <a:gd name="connsiteX59" fmla="*/ 5648775 w 8404003"/>
              <a:gd name="connsiteY59" fmla="*/ 857047 h 857047"/>
              <a:gd name="connsiteX60" fmla="*/ 5483520 w 8404003"/>
              <a:gd name="connsiteY60" fmla="*/ 857047 h 857047"/>
              <a:gd name="connsiteX61" fmla="*/ 5473550 w 8404003"/>
              <a:gd name="connsiteY61" fmla="*/ 857047 h 857047"/>
              <a:gd name="connsiteX62" fmla="*/ 5132321 w 8404003"/>
              <a:gd name="connsiteY62" fmla="*/ 857047 h 857047"/>
              <a:gd name="connsiteX63" fmla="*/ 5047108 w 8404003"/>
              <a:gd name="connsiteY63" fmla="*/ 857047 h 857047"/>
              <a:gd name="connsiteX64" fmla="*/ 4954764 w 8404003"/>
              <a:gd name="connsiteY64" fmla="*/ 857047 h 857047"/>
              <a:gd name="connsiteX65" fmla="*/ 4930335 w 8404003"/>
              <a:gd name="connsiteY65" fmla="*/ 857047 h 857047"/>
              <a:gd name="connsiteX66" fmla="*/ 4450619 w 8404003"/>
              <a:gd name="connsiteY66" fmla="*/ 857047 h 857047"/>
              <a:gd name="connsiteX67" fmla="*/ 4350592 w 8404003"/>
              <a:gd name="connsiteY67" fmla="*/ 857047 h 857047"/>
              <a:gd name="connsiteX68" fmla="*/ 4335538 w 8404003"/>
              <a:gd name="connsiteY68" fmla="*/ 857047 h 857047"/>
              <a:gd name="connsiteX69" fmla="*/ 4230161 w 8404003"/>
              <a:gd name="connsiteY69" fmla="*/ 857047 h 857047"/>
              <a:gd name="connsiteX70" fmla="*/ 4215812 w 8404003"/>
              <a:gd name="connsiteY70" fmla="*/ 857047 h 857047"/>
              <a:gd name="connsiteX71" fmla="*/ 4115374 w 8404003"/>
              <a:gd name="connsiteY71" fmla="*/ 857047 h 857047"/>
              <a:gd name="connsiteX72" fmla="*/ 4049804 w 8404003"/>
              <a:gd name="connsiteY72" fmla="*/ 857047 h 857047"/>
              <a:gd name="connsiteX73" fmla="*/ 3842757 w 8404003"/>
              <a:gd name="connsiteY73" fmla="*/ 857047 h 857047"/>
              <a:gd name="connsiteX74" fmla="*/ 3614977 w 8404003"/>
              <a:gd name="connsiteY74" fmla="*/ 857047 h 857047"/>
              <a:gd name="connsiteX75" fmla="*/ 3516436 w 8404003"/>
              <a:gd name="connsiteY75" fmla="*/ 857047 h 857047"/>
              <a:gd name="connsiteX76" fmla="*/ 3452333 w 8404003"/>
              <a:gd name="connsiteY76" fmla="*/ 857047 h 857047"/>
              <a:gd name="connsiteX77" fmla="*/ 3311869 w 8404003"/>
              <a:gd name="connsiteY77" fmla="*/ 857047 h 857047"/>
              <a:gd name="connsiteX78" fmla="*/ 3300088 w 8404003"/>
              <a:gd name="connsiteY78" fmla="*/ 857047 h 857047"/>
              <a:gd name="connsiteX79" fmla="*/ 3272588 w 8404003"/>
              <a:gd name="connsiteY79" fmla="*/ 857047 h 857047"/>
              <a:gd name="connsiteX80" fmla="*/ 3179295 w 8404003"/>
              <a:gd name="connsiteY80" fmla="*/ 857047 h 857047"/>
              <a:gd name="connsiteX81" fmla="*/ 3003610 w 8404003"/>
              <a:gd name="connsiteY81" fmla="*/ 857047 h 857047"/>
              <a:gd name="connsiteX82" fmla="*/ 2997618 w 8404003"/>
              <a:gd name="connsiteY82" fmla="*/ 857047 h 857047"/>
              <a:gd name="connsiteX83" fmla="*/ 797860 w 8404003"/>
              <a:gd name="connsiteY83" fmla="*/ 857047 h 857047"/>
              <a:gd name="connsiteX84" fmla="*/ 0 w 8404003"/>
              <a:gd name="connsiteY84" fmla="*/ 857047 h 857047"/>
              <a:gd name="connsiteX85" fmla="*/ 0 w 8404003"/>
              <a:gd name="connsiteY85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8404003" h="857047">
                <a:moveTo>
                  <a:pt x="0" y="0"/>
                </a:moveTo>
                <a:cubicBezTo>
                  <a:pt x="0" y="0"/>
                  <a:pt x="0" y="0"/>
                  <a:pt x="797860" y="0"/>
                </a:cubicBezTo>
                <a:cubicBezTo>
                  <a:pt x="797860" y="0"/>
                  <a:pt x="797860" y="0"/>
                  <a:pt x="2482050" y="0"/>
                </a:cubicBezTo>
                <a:lnTo>
                  <a:pt x="3003610" y="0"/>
                </a:lnTo>
                <a:cubicBezTo>
                  <a:pt x="3003610" y="0"/>
                  <a:pt x="3003610" y="0"/>
                  <a:pt x="3219959" y="0"/>
                </a:cubicBezTo>
                <a:lnTo>
                  <a:pt x="3311869" y="0"/>
                </a:lnTo>
                <a:lnTo>
                  <a:pt x="3326218" y="0"/>
                </a:lnTo>
                <a:lnTo>
                  <a:pt x="3426656" y="0"/>
                </a:lnTo>
                <a:lnTo>
                  <a:pt x="3516436" y="0"/>
                </a:lnTo>
                <a:cubicBezTo>
                  <a:pt x="3516436" y="0"/>
                  <a:pt x="3516436" y="0"/>
                  <a:pt x="3601649" y="0"/>
                </a:cubicBezTo>
                <a:lnTo>
                  <a:pt x="3699274" y="0"/>
                </a:lnTo>
                <a:lnTo>
                  <a:pt x="3718421" y="0"/>
                </a:lnTo>
                <a:cubicBezTo>
                  <a:pt x="3768918" y="0"/>
                  <a:pt x="3832038" y="0"/>
                  <a:pt x="3910939" y="0"/>
                </a:cubicBezTo>
                <a:lnTo>
                  <a:pt x="3927053" y="0"/>
                </a:lnTo>
                <a:lnTo>
                  <a:pt x="4198137" y="0"/>
                </a:lnTo>
                <a:lnTo>
                  <a:pt x="4230161" y="0"/>
                </a:lnTo>
                <a:lnTo>
                  <a:pt x="4245215" y="0"/>
                </a:lnTo>
                <a:lnTo>
                  <a:pt x="4350592" y="0"/>
                </a:lnTo>
                <a:lnTo>
                  <a:pt x="4357296" y="0"/>
                </a:lnTo>
                <a:lnTo>
                  <a:pt x="4404222" y="0"/>
                </a:lnTo>
                <a:lnTo>
                  <a:pt x="4531592" y="0"/>
                </a:lnTo>
                <a:lnTo>
                  <a:pt x="4598953" y="0"/>
                </a:lnTo>
                <a:lnTo>
                  <a:pt x="4779630" y="0"/>
                </a:lnTo>
                <a:lnTo>
                  <a:pt x="5132321" y="0"/>
                </a:lnTo>
                <a:cubicBezTo>
                  <a:pt x="5132321" y="0"/>
                  <a:pt x="5132321" y="0"/>
                  <a:pt x="5141543" y="0"/>
                </a:cubicBezTo>
                <a:lnTo>
                  <a:pt x="5188556" y="0"/>
                </a:lnTo>
                <a:lnTo>
                  <a:pt x="5206100" y="0"/>
                </a:lnTo>
                <a:cubicBezTo>
                  <a:pt x="5279879" y="0"/>
                  <a:pt x="5427438" y="0"/>
                  <a:pt x="5722554" y="0"/>
                </a:cubicBezTo>
                <a:cubicBezTo>
                  <a:pt x="5722554" y="0"/>
                  <a:pt x="5722554" y="0"/>
                  <a:pt x="5732230" y="0"/>
                </a:cubicBezTo>
                <a:lnTo>
                  <a:pt x="5798594" y="0"/>
                </a:lnTo>
                <a:lnTo>
                  <a:pt x="5799962" y="0"/>
                </a:lnTo>
                <a:cubicBezTo>
                  <a:pt x="5799962" y="0"/>
                  <a:pt x="5799962" y="0"/>
                  <a:pt x="6338565" y="0"/>
                </a:cubicBezTo>
                <a:lnTo>
                  <a:pt x="6649966" y="0"/>
                </a:lnTo>
                <a:lnTo>
                  <a:pt x="6730668" y="0"/>
                </a:lnTo>
                <a:lnTo>
                  <a:pt x="7178721" y="0"/>
                </a:lnTo>
                <a:lnTo>
                  <a:pt x="7277889" y="0"/>
                </a:lnTo>
                <a:lnTo>
                  <a:pt x="7782893" y="0"/>
                </a:lnTo>
                <a:lnTo>
                  <a:pt x="8006080" y="0"/>
                </a:lnTo>
                <a:cubicBezTo>
                  <a:pt x="8015756" y="0"/>
                  <a:pt x="8025432" y="5258"/>
                  <a:pt x="8030270" y="10516"/>
                </a:cubicBezTo>
                <a:cubicBezTo>
                  <a:pt x="8030270" y="10516"/>
                  <a:pt x="8035108" y="10516"/>
                  <a:pt x="8035108" y="15774"/>
                </a:cubicBezTo>
                <a:cubicBezTo>
                  <a:pt x="8035108" y="15774"/>
                  <a:pt x="8035108" y="15774"/>
                  <a:pt x="8393118" y="404863"/>
                </a:cubicBezTo>
                <a:cubicBezTo>
                  <a:pt x="8407632" y="415379"/>
                  <a:pt x="8407632" y="436411"/>
                  <a:pt x="8393118" y="452185"/>
                </a:cubicBezTo>
                <a:cubicBezTo>
                  <a:pt x="8393118" y="452185"/>
                  <a:pt x="8393118" y="452185"/>
                  <a:pt x="8035108" y="841273"/>
                </a:cubicBezTo>
                <a:cubicBezTo>
                  <a:pt x="8035108" y="841273"/>
                  <a:pt x="8030270" y="841273"/>
                  <a:pt x="8030270" y="846531"/>
                </a:cubicBezTo>
                <a:cubicBezTo>
                  <a:pt x="8025432" y="851789"/>
                  <a:pt x="8015756" y="857047"/>
                  <a:pt x="8006080" y="857047"/>
                </a:cubicBezTo>
                <a:cubicBezTo>
                  <a:pt x="8006080" y="857047"/>
                  <a:pt x="8006080" y="857047"/>
                  <a:pt x="7889742" y="857047"/>
                </a:cubicBezTo>
                <a:lnTo>
                  <a:pt x="7782893" y="857047"/>
                </a:lnTo>
                <a:lnTo>
                  <a:pt x="7776190" y="857047"/>
                </a:lnTo>
                <a:lnTo>
                  <a:pt x="7730315" y="857047"/>
                </a:lnTo>
                <a:lnTo>
                  <a:pt x="7729264" y="857047"/>
                </a:lnTo>
                <a:lnTo>
                  <a:pt x="7601893" y="857047"/>
                </a:lnTo>
                <a:lnTo>
                  <a:pt x="7467477" y="857047"/>
                </a:lnTo>
                <a:lnTo>
                  <a:pt x="7353856" y="857047"/>
                </a:lnTo>
                <a:lnTo>
                  <a:pt x="7075374" y="857047"/>
                </a:lnTo>
                <a:lnTo>
                  <a:pt x="6944929" y="857047"/>
                </a:lnTo>
                <a:lnTo>
                  <a:pt x="6528153" y="857047"/>
                </a:lnTo>
                <a:lnTo>
                  <a:pt x="6334891" y="857047"/>
                </a:lnTo>
                <a:lnTo>
                  <a:pt x="5799962" y="857047"/>
                </a:lnTo>
                <a:cubicBezTo>
                  <a:pt x="5799962" y="857047"/>
                  <a:pt x="5799962" y="857047"/>
                  <a:pt x="5722554" y="857047"/>
                </a:cubicBezTo>
                <a:cubicBezTo>
                  <a:pt x="5722554" y="857047"/>
                  <a:pt x="5722554" y="857047"/>
                  <a:pt x="5648775" y="857047"/>
                </a:cubicBezTo>
                <a:lnTo>
                  <a:pt x="5483520" y="857047"/>
                </a:lnTo>
                <a:lnTo>
                  <a:pt x="5473550" y="857047"/>
                </a:lnTo>
                <a:cubicBezTo>
                  <a:pt x="5390548" y="857047"/>
                  <a:pt x="5279879" y="857047"/>
                  <a:pt x="5132321" y="857047"/>
                </a:cubicBezTo>
                <a:cubicBezTo>
                  <a:pt x="5132321" y="857047"/>
                  <a:pt x="5132321" y="857047"/>
                  <a:pt x="5047108" y="857047"/>
                </a:cubicBezTo>
                <a:lnTo>
                  <a:pt x="4954764" y="857047"/>
                </a:lnTo>
                <a:lnTo>
                  <a:pt x="4930335" y="857047"/>
                </a:lnTo>
                <a:cubicBezTo>
                  <a:pt x="4829342" y="857047"/>
                  <a:pt x="4677853" y="857047"/>
                  <a:pt x="4450619" y="857047"/>
                </a:cubicBezTo>
                <a:lnTo>
                  <a:pt x="4350592" y="857047"/>
                </a:lnTo>
                <a:lnTo>
                  <a:pt x="4335538" y="857047"/>
                </a:lnTo>
                <a:lnTo>
                  <a:pt x="4230161" y="857047"/>
                </a:lnTo>
                <a:lnTo>
                  <a:pt x="4215812" y="857047"/>
                </a:lnTo>
                <a:lnTo>
                  <a:pt x="4115374" y="857047"/>
                </a:lnTo>
                <a:lnTo>
                  <a:pt x="4049804" y="857047"/>
                </a:lnTo>
                <a:lnTo>
                  <a:pt x="3842757" y="857047"/>
                </a:lnTo>
                <a:lnTo>
                  <a:pt x="3614977" y="857047"/>
                </a:lnTo>
                <a:lnTo>
                  <a:pt x="3516436" y="857047"/>
                </a:lnTo>
                <a:cubicBezTo>
                  <a:pt x="3516436" y="857047"/>
                  <a:pt x="3516436" y="857047"/>
                  <a:pt x="3452333" y="857047"/>
                </a:cubicBezTo>
                <a:lnTo>
                  <a:pt x="3311869" y="857047"/>
                </a:lnTo>
                <a:lnTo>
                  <a:pt x="3300088" y="857047"/>
                </a:lnTo>
                <a:lnTo>
                  <a:pt x="3272588" y="857047"/>
                </a:lnTo>
                <a:lnTo>
                  <a:pt x="3179295" y="857047"/>
                </a:lnTo>
                <a:lnTo>
                  <a:pt x="3003610" y="857047"/>
                </a:lnTo>
                <a:lnTo>
                  <a:pt x="2997618" y="857047"/>
                </a:lnTo>
                <a:cubicBezTo>
                  <a:pt x="2683367" y="857047"/>
                  <a:pt x="2054864" y="857047"/>
                  <a:pt x="797860" y="857047"/>
                </a:cubicBezTo>
                <a:cubicBezTo>
                  <a:pt x="797860" y="857047"/>
                  <a:pt x="797860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AD662-306D-4481-939B-1DF75CE5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85" y="-998801"/>
            <a:ext cx="6675215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FEFFFF"/>
                </a:solidFill>
              </a:rPr>
              <a:t>Образование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единого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англосаксонского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государства</a:t>
            </a:r>
            <a:r>
              <a:rPr lang="en-US" sz="4000" b="1" dirty="0">
                <a:solidFill>
                  <a:srgbClr val="FEFFFF"/>
                </a:solidFill>
              </a:rPr>
              <a:t> — </a:t>
            </a:r>
            <a:r>
              <a:rPr lang="en-US" sz="4000" b="1" dirty="0" err="1">
                <a:solidFill>
                  <a:srgbClr val="FEFFFF"/>
                </a:solidFill>
              </a:rPr>
              <a:t>Англии</a:t>
            </a:r>
            <a:br>
              <a:rPr lang="en-US" sz="4000" dirty="0">
                <a:solidFill>
                  <a:srgbClr val="FEFFFF"/>
                </a:solidFill>
              </a:rPr>
            </a:br>
            <a:endParaRPr lang="en-US" sz="4000" dirty="0">
              <a:solidFill>
                <a:srgbClr val="FEFFFF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70836A-D82A-493E-A162-2E4360BD2672}"/>
              </a:ext>
            </a:extLst>
          </p:cNvPr>
          <p:cNvSpPr/>
          <p:nvPr/>
        </p:nvSpPr>
        <p:spPr>
          <a:xfrm>
            <a:off x="156563" y="5032231"/>
            <a:ext cx="87107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Король Альфред (871—899 или 900)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98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5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6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5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6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6B79E008-DC37-4666-A916-4A4B8A2B5AD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 descr="Изображение выглядит как внутренний, носит, старый, челове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C5E56AF-FEF5-4459-A4DE-F5B46E6E81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6"/>
          <a:stretch/>
        </p:blipFill>
        <p:spPr>
          <a:xfrm>
            <a:off x="7540750" y="10"/>
            <a:ext cx="4651250" cy="6858776"/>
          </a:xfrm>
          <a:prstGeom prst="rect">
            <a:avLst/>
          </a:prstGeom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F9A71B15-1984-4C52-9D91-56CF265D793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7540751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F3BAA9E-C6D4-49CF-ACE6-6CBC6BF22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505" y="-86971"/>
            <a:ext cx="4678107" cy="6957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2D932884-5647-4816-A272-714634024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133" y="-32277"/>
            <a:ext cx="4764320" cy="6974964"/>
          </a:xfrm>
          <a:prstGeom prst="rect">
            <a:avLst/>
          </a:prstGeom>
        </p:spPr>
      </p:pic>
      <p:sp>
        <p:nvSpPr>
          <p:cNvPr id="86" name="Freeform 23">
            <a:extLst>
              <a:ext uri="{FF2B5EF4-FFF2-40B4-BE49-F238E27FC236}">
                <a16:creationId xmlns:a16="http://schemas.microsoft.com/office/drawing/2014/main" id="{C3342805-0EAA-42F0-9D6F-8ED1D6BA36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8404003" cy="857047"/>
          </a:xfrm>
          <a:custGeom>
            <a:avLst/>
            <a:gdLst>
              <a:gd name="connsiteX0" fmla="*/ 0 w 8404003"/>
              <a:gd name="connsiteY0" fmla="*/ 0 h 857047"/>
              <a:gd name="connsiteX1" fmla="*/ 797860 w 8404003"/>
              <a:gd name="connsiteY1" fmla="*/ 0 h 857047"/>
              <a:gd name="connsiteX2" fmla="*/ 2482050 w 8404003"/>
              <a:gd name="connsiteY2" fmla="*/ 0 h 857047"/>
              <a:gd name="connsiteX3" fmla="*/ 3003610 w 8404003"/>
              <a:gd name="connsiteY3" fmla="*/ 0 h 857047"/>
              <a:gd name="connsiteX4" fmla="*/ 3219959 w 8404003"/>
              <a:gd name="connsiteY4" fmla="*/ 0 h 857047"/>
              <a:gd name="connsiteX5" fmla="*/ 3311869 w 8404003"/>
              <a:gd name="connsiteY5" fmla="*/ 0 h 857047"/>
              <a:gd name="connsiteX6" fmla="*/ 3326218 w 8404003"/>
              <a:gd name="connsiteY6" fmla="*/ 0 h 857047"/>
              <a:gd name="connsiteX7" fmla="*/ 3426656 w 8404003"/>
              <a:gd name="connsiteY7" fmla="*/ 0 h 857047"/>
              <a:gd name="connsiteX8" fmla="*/ 3516436 w 8404003"/>
              <a:gd name="connsiteY8" fmla="*/ 0 h 857047"/>
              <a:gd name="connsiteX9" fmla="*/ 3601649 w 8404003"/>
              <a:gd name="connsiteY9" fmla="*/ 0 h 857047"/>
              <a:gd name="connsiteX10" fmla="*/ 3699274 w 8404003"/>
              <a:gd name="connsiteY10" fmla="*/ 0 h 857047"/>
              <a:gd name="connsiteX11" fmla="*/ 3718421 w 8404003"/>
              <a:gd name="connsiteY11" fmla="*/ 0 h 857047"/>
              <a:gd name="connsiteX12" fmla="*/ 3910939 w 8404003"/>
              <a:gd name="connsiteY12" fmla="*/ 0 h 857047"/>
              <a:gd name="connsiteX13" fmla="*/ 3927053 w 8404003"/>
              <a:gd name="connsiteY13" fmla="*/ 0 h 857047"/>
              <a:gd name="connsiteX14" fmla="*/ 4198137 w 8404003"/>
              <a:gd name="connsiteY14" fmla="*/ 0 h 857047"/>
              <a:gd name="connsiteX15" fmla="*/ 4230161 w 8404003"/>
              <a:gd name="connsiteY15" fmla="*/ 0 h 857047"/>
              <a:gd name="connsiteX16" fmla="*/ 4245215 w 8404003"/>
              <a:gd name="connsiteY16" fmla="*/ 0 h 857047"/>
              <a:gd name="connsiteX17" fmla="*/ 4350592 w 8404003"/>
              <a:gd name="connsiteY17" fmla="*/ 0 h 857047"/>
              <a:gd name="connsiteX18" fmla="*/ 4357296 w 8404003"/>
              <a:gd name="connsiteY18" fmla="*/ 0 h 857047"/>
              <a:gd name="connsiteX19" fmla="*/ 4404222 w 8404003"/>
              <a:gd name="connsiteY19" fmla="*/ 0 h 857047"/>
              <a:gd name="connsiteX20" fmla="*/ 4531592 w 8404003"/>
              <a:gd name="connsiteY20" fmla="*/ 0 h 857047"/>
              <a:gd name="connsiteX21" fmla="*/ 4598953 w 8404003"/>
              <a:gd name="connsiteY21" fmla="*/ 0 h 857047"/>
              <a:gd name="connsiteX22" fmla="*/ 4779630 w 8404003"/>
              <a:gd name="connsiteY22" fmla="*/ 0 h 857047"/>
              <a:gd name="connsiteX23" fmla="*/ 5132321 w 8404003"/>
              <a:gd name="connsiteY23" fmla="*/ 0 h 857047"/>
              <a:gd name="connsiteX24" fmla="*/ 5141543 w 8404003"/>
              <a:gd name="connsiteY24" fmla="*/ 0 h 857047"/>
              <a:gd name="connsiteX25" fmla="*/ 5188556 w 8404003"/>
              <a:gd name="connsiteY25" fmla="*/ 0 h 857047"/>
              <a:gd name="connsiteX26" fmla="*/ 5206100 w 8404003"/>
              <a:gd name="connsiteY26" fmla="*/ 0 h 857047"/>
              <a:gd name="connsiteX27" fmla="*/ 5722554 w 8404003"/>
              <a:gd name="connsiteY27" fmla="*/ 0 h 857047"/>
              <a:gd name="connsiteX28" fmla="*/ 5732230 w 8404003"/>
              <a:gd name="connsiteY28" fmla="*/ 0 h 857047"/>
              <a:gd name="connsiteX29" fmla="*/ 5798594 w 8404003"/>
              <a:gd name="connsiteY29" fmla="*/ 0 h 857047"/>
              <a:gd name="connsiteX30" fmla="*/ 5799962 w 8404003"/>
              <a:gd name="connsiteY30" fmla="*/ 0 h 857047"/>
              <a:gd name="connsiteX31" fmla="*/ 6338565 w 8404003"/>
              <a:gd name="connsiteY31" fmla="*/ 0 h 857047"/>
              <a:gd name="connsiteX32" fmla="*/ 6649966 w 8404003"/>
              <a:gd name="connsiteY32" fmla="*/ 0 h 857047"/>
              <a:gd name="connsiteX33" fmla="*/ 6730668 w 8404003"/>
              <a:gd name="connsiteY33" fmla="*/ 0 h 857047"/>
              <a:gd name="connsiteX34" fmla="*/ 7178721 w 8404003"/>
              <a:gd name="connsiteY34" fmla="*/ 0 h 857047"/>
              <a:gd name="connsiteX35" fmla="*/ 7277889 w 8404003"/>
              <a:gd name="connsiteY35" fmla="*/ 0 h 857047"/>
              <a:gd name="connsiteX36" fmla="*/ 7782893 w 8404003"/>
              <a:gd name="connsiteY36" fmla="*/ 0 h 857047"/>
              <a:gd name="connsiteX37" fmla="*/ 8006080 w 8404003"/>
              <a:gd name="connsiteY37" fmla="*/ 0 h 857047"/>
              <a:gd name="connsiteX38" fmla="*/ 8030270 w 8404003"/>
              <a:gd name="connsiteY38" fmla="*/ 10516 h 857047"/>
              <a:gd name="connsiteX39" fmla="*/ 8035108 w 8404003"/>
              <a:gd name="connsiteY39" fmla="*/ 15774 h 857047"/>
              <a:gd name="connsiteX40" fmla="*/ 8393118 w 8404003"/>
              <a:gd name="connsiteY40" fmla="*/ 404863 h 857047"/>
              <a:gd name="connsiteX41" fmla="*/ 8393118 w 8404003"/>
              <a:gd name="connsiteY41" fmla="*/ 452185 h 857047"/>
              <a:gd name="connsiteX42" fmla="*/ 8035108 w 8404003"/>
              <a:gd name="connsiteY42" fmla="*/ 841273 h 857047"/>
              <a:gd name="connsiteX43" fmla="*/ 8030270 w 8404003"/>
              <a:gd name="connsiteY43" fmla="*/ 846531 h 857047"/>
              <a:gd name="connsiteX44" fmla="*/ 8006080 w 8404003"/>
              <a:gd name="connsiteY44" fmla="*/ 857047 h 857047"/>
              <a:gd name="connsiteX45" fmla="*/ 7889742 w 8404003"/>
              <a:gd name="connsiteY45" fmla="*/ 857047 h 857047"/>
              <a:gd name="connsiteX46" fmla="*/ 7782893 w 8404003"/>
              <a:gd name="connsiteY46" fmla="*/ 857047 h 857047"/>
              <a:gd name="connsiteX47" fmla="*/ 7776190 w 8404003"/>
              <a:gd name="connsiteY47" fmla="*/ 857047 h 857047"/>
              <a:gd name="connsiteX48" fmla="*/ 7730315 w 8404003"/>
              <a:gd name="connsiteY48" fmla="*/ 857047 h 857047"/>
              <a:gd name="connsiteX49" fmla="*/ 7729264 w 8404003"/>
              <a:gd name="connsiteY49" fmla="*/ 857047 h 857047"/>
              <a:gd name="connsiteX50" fmla="*/ 7601893 w 8404003"/>
              <a:gd name="connsiteY50" fmla="*/ 857047 h 857047"/>
              <a:gd name="connsiteX51" fmla="*/ 7467477 w 8404003"/>
              <a:gd name="connsiteY51" fmla="*/ 857047 h 857047"/>
              <a:gd name="connsiteX52" fmla="*/ 7353856 w 8404003"/>
              <a:gd name="connsiteY52" fmla="*/ 857047 h 857047"/>
              <a:gd name="connsiteX53" fmla="*/ 7075374 w 8404003"/>
              <a:gd name="connsiteY53" fmla="*/ 857047 h 857047"/>
              <a:gd name="connsiteX54" fmla="*/ 6944929 w 8404003"/>
              <a:gd name="connsiteY54" fmla="*/ 857047 h 857047"/>
              <a:gd name="connsiteX55" fmla="*/ 6528153 w 8404003"/>
              <a:gd name="connsiteY55" fmla="*/ 857047 h 857047"/>
              <a:gd name="connsiteX56" fmla="*/ 6334891 w 8404003"/>
              <a:gd name="connsiteY56" fmla="*/ 857047 h 857047"/>
              <a:gd name="connsiteX57" fmla="*/ 5799962 w 8404003"/>
              <a:gd name="connsiteY57" fmla="*/ 857047 h 857047"/>
              <a:gd name="connsiteX58" fmla="*/ 5722554 w 8404003"/>
              <a:gd name="connsiteY58" fmla="*/ 857047 h 857047"/>
              <a:gd name="connsiteX59" fmla="*/ 5648775 w 8404003"/>
              <a:gd name="connsiteY59" fmla="*/ 857047 h 857047"/>
              <a:gd name="connsiteX60" fmla="*/ 5483520 w 8404003"/>
              <a:gd name="connsiteY60" fmla="*/ 857047 h 857047"/>
              <a:gd name="connsiteX61" fmla="*/ 5473550 w 8404003"/>
              <a:gd name="connsiteY61" fmla="*/ 857047 h 857047"/>
              <a:gd name="connsiteX62" fmla="*/ 5132321 w 8404003"/>
              <a:gd name="connsiteY62" fmla="*/ 857047 h 857047"/>
              <a:gd name="connsiteX63" fmla="*/ 5047108 w 8404003"/>
              <a:gd name="connsiteY63" fmla="*/ 857047 h 857047"/>
              <a:gd name="connsiteX64" fmla="*/ 4954764 w 8404003"/>
              <a:gd name="connsiteY64" fmla="*/ 857047 h 857047"/>
              <a:gd name="connsiteX65" fmla="*/ 4930335 w 8404003"/>
              <a:gd name="connsiteY65" fmla="*/ 857047 h 857047"/>
              <a:gd name="connsiteX66" fmla="*/ 4450619 w 8404003"/>
              <a:gd name="connsiteY66" fmla="*/ 857047 h 857047"/>
              <a:gd name="connsiteX67" fmla="*/ 4350592 w 8404003"/>
              <a:gd name="connsiteY67" fmla="*/ 857047 h 857047"/>
              <a:gd name="connsiteX68" fmla="*/ 4335538 w 8404003"/>
              <a:gd name="connsiteY68" fmla="*/ 857047 h 857047"/>
              <a:gd name="connsiteX69" fmla="*/ 4230161 w 8404003"/>
              <a:gd name="connsiteY69" fmla="*/ 857047 h 857047"/>
              <a:gd name="connsiteX70" fmla="*/ 4215812 w 8404003"/>
              <a:gd name="connsiteY70" fmla="*/ 857047 h 857047"/>
              <a:gd name="connsiteX71" fmla="*/ 4115374 w 8404003"/>
              <a:gd name="connsiteY71" fmla="*/ 857047 h 857047"/>
              <a:gd name="connsiteX72" fmla="*/ 4049804 w 8404003"/>
              <a:gd name="connsiteY72" fmla="*/ 857047 h 857047"/>
              <a:gd name="connsiteX73" fmla="*/ 3842757 w 8404003"/>
              <a:gd name="connsiteY73" fmla="*/ 857047 h 857047"/>
              <a:gd name="connsiteX74" fmla="*/ 3614977 w 8404003"/>
              <a:gd name="connsiteY74" fmla="*/ 857047 h 857047"/>
              <a:gd name="connsiteX75" fmla="*/ 3516436 w 8404003"/>
              <a:gd name="connsiteY75" fmla="*/ 857047 h 857047"/>
              <a:gd name="connsiteX76" fmla="*/ 3452333 w 8404003"/>
              <a:gd name="connsiteY76" fmla="*/ 857047 h 857047"/>
              <a:gd name="connsiteX77" fmla="*/ 3311869 w 8404003"/>
              <a:gd name="connsiteY77" fmla="*/ 857047 h 857047"/>
              <a:gd name="connsiteX78" fmla="*/ 3300088 w 8404003"/>
              <a:gd name="connsiteY78" fmla="*/ 857047 h 857047"/>
              <a:gd name="connsiteX79" fmla="*/ 3272588 w 8404003"/>
              <a:gd name="connsiteY79" fmla="*/ 857047 h 857047"/>
              <a:gd name="connsiteX80" fmla="*/ 3179295 w 8404003"/>
              <a:gd name="connsiteY80" fmla="*/ 857047 h 857047"/>
              <a:gd name="connsiteX81" fmla="*/ 3003610 w 8404003"/>
              <a:gd name="connsiteY81" fmla="*/ 857047 h 857047"/>
              <a:gd name="connsiteX82" fmla="*/ 2997618 w 8404003"/>
              <a:gd name="connsiteY82" fmla="*/ 857047 h 857047"/>
              <a:gd name="connsiteX83" fmla="*/ 797860 w 8404003"/>
              <a:gd name="connsiteY83" fmla="*/ 857047 h 857047"/>
              <a:gd name="connsiteX84" fmla="*/ 0 w 8404003"/>
              <a:gd name="connsiteY84" fmla="*/ 857047 h 857047"/>
              <a:gd name="connsiteX85" fmla="*/ 0 w 8404003"/>
              <a:gd name="connsiteY85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8404003" h="857047">
                <a:moveTo>
                  <a:pt x="0" y="0"/>
                </a:moveTo>
                <a:cubicBezTo>
                  <a:pt x="0" y="0"/>
                  <a:pt x="0" y="0"/>
                  <a:pt x="797860" y="0"/>
                </a:cubicBezTo>
                <a:cubicBezTo>
                  <a:pt x="797860" y="0"/>
                  <a:pt x="797860" y="0"/>
                  <a:pt x="2482050" y="0"/>
                </a:cubicBezTo>
                <a:lnTo>
                  <a:pt x="3003610" y="0"/>
                </a:lnTo>
                <a:cubicBezTo>
                  <a:pt x="3003610" y="0"/>
                  <a:pt x="3003610" y="0"/>
                  <a:pt x="3219959" y="0"/>
                </a:cubicBezTo>
                <a:lnTo>
                  <a:pt x="3311869" y="0"/>
                </a:lnTo>
                <a:lnTo>
                  <a:pt x="3326218" y="0"/>
                </a:lnTo>
                <a:lnTo>
                  <a:pt x="3426656" y="0"/>
                </a:lnTo>
                <a:lnTo>
                  <a:pt x="3516436" y="0"/>
                </a:lnTo>
                <a:cubicBezTo>
                  <a:pt x="3516436" y="0"/>
                  <a:pt x="3516436" y="0"/>
                  <a:pt x="3601649" y="0"/>
                </a:cubicBezTo>
                <a:lnTo>
                  <a:pt x="3699274" y="0"/>
                </a:lnTo>
                <a:lnTo>
                  <a:pt x="3718421" y="0"/>
                </a:lnTo>
                <a:cubicBezTo>
                  <a:pt x="3768918" y="0"/>
                  <a:pt x="3832038" y="0"/>
                  <a:pt x="3910939" y="0"/>
                </a:cubicBezTo>
                <a:lnTo>
                  <a:pt x="3927053" y="0"/>
                </a:lnTo>
                <a:lnTo>
                  <a:pt x="4198137" y="0"/>
                </a:lnTo>
                <a:lnTo>
                  <a:pt x="4230161" y="0"/>
                </a:lnTo>
                <a:lnTo>
                  <a:pt x="4245215" y="0"/>
                </a:lnTo>
                <a:lnTo>
                  <a:pt x="4350592" y="0"/>
                </a:lnTo>
                <a:lnTo>
                  <a:pt x="4357296" y="0"/>
                </a:lnTo>
                <a:lnTo>
                  <a:pt x="4404222" y="0"/>
                </a:lnTo>
                <a:lnTo>
                  <a:pt x="4531592" y="0"/>
                </a:lnTo>
                <a:lnTo>
                  <a:pt x="4598953" y="0"/>
                </a:lnTo>
                <a:lnTo>
                  <a:pt x="4779630" y="0"/>
                </a:lnTo>
                <a:lnTo>
                  <a:pt x="5132321" y="0"/>
                </a:lnTo>
                <a:cubicBezTo>
                  <a:pt x="5132321" y="0"/>
                  <a:pt x="5132321" y="0"/>
                  <a:pt x="5141543" y="0"/>
                </a:cubicBezTo>
                <a:lnTo>
                  <a:pt x="5188556" y="0"/>
                </a:lnTo>
                <a:lnTo>
                  <a:pt x="5206100" y="0"/>
                </a:lnTo>
                <a:cubicBezTo>
                  <a:pt x="5279879" y="0"/>
                  <a:pt x="5427438" y="0"/>
                  <a:pt x="5722554" y="0"/>
                </a:cubicBezTo>
                <a:cubicBezTo>
                  <a:pt x="5722554" y="0"/>
                  <a:pt x="5722554" y="0"/>
                  <a:pt x="5732230" y="0"/>
                </a:cubicBezTo>
                <a:lnTo>
                  <a:pt x="5798594" y="0"/>
                </a:lnTo>
                <a:lnTo>
                  <a:pt x="5799962" y="0"/>
                </a:lnTo>
                <a:cubicBezTo>
                  <a:pt x="5799962" y="0"/>
                  <a:pt x="5799962" y="0"/>
                  <a:pt x="6338565" y="0"/>
                </a:cubicBezTo>
                <a:lnTo>
                  <a:pt x="6649966" y="0"/>
                </a:lnTo>
                <a:lnTo>
                  <a:pt x="6730668" y="0"/>
                </a:lnTo>
                <a:lnTo>
                  <a:pt x="7178721" y="0"/>
                </a:lnTo>
                <a:lnTo>
                  <a:pt x="7277889" y="0"/>
                </a:lnTo>
                <a:lnTo>
                  <a:pt x="7782893" y="0"/>
                </a:lnTo>
                <a:lnTo>
                  <a:pt x="8006080" y="0"/>
                </a:lnTo>
                <a:cubicBezTo>
                  <a:pt x="8015756" y="0"/>
                  <a:pt x="8025432" y="5258"/>
                  <a:pt x="8030270" y="10516"/>
                </a:cubicBezTo>
                <a:cubicBezTo>
                  <a:pt x="8030270" y="10516"/>
                  <a:pt x="8035108" y="10516"/>
                  <a:pt x="8035108" y="15774"/>
                </a:cubicBezTo>
                <a:cubicBezTo>
                  <a:pt x="8035108" y="15774"/>
                  <a:pt x="8035108" y="15774"/>
                  <a:pt x="8393118" y="404863"/>
                </a:cubicBezTo>
                <a:cubicBezTo>
                  <a:pt x="8407632" y="415379"/>
                  <a:pt x="8407632" y="436411"/>
                  <a:pt x="8393118" y="452185"/>
                </a:cubicBezTo>
                <a:cubicBezTo>
                  <a:pt x="8393118" y="452185"/>
                  <a:pt x="8393118" y="452185"/>
                  <a:pt x="8035108" y="841273"/>
                </a:cubicBezTo>
                <a:cubicBezTo>
                  <a:pt x="8035108" y="841273"/>
                  <a:pt x="8030270" y="841273"/>
                  <a:pt x="8030270" y="846531"/>
                </a:cubicBezTo>
                <a:cubicBezTo>
                  <a:pt x="8025432" y="851789"/>
                  <a:pt x="8015756" y="857047"/>
                  <a:pt x="8006080" y="857047"/>
                </a:cubicBezTo>
                <a:cubicBezTo>
                  <a:pt x="8006080" y="857047"/>
                  <a:pt x="8006080" y="857047"/>
                  <a:pt x="7889742" y="857047"/>
                </a:cubicBezTo>
                <a:lnTo>
                  <a:pt x="7782893" y="857047"/>
                </a:lnTo>
                <a:lnTo>
                  <a:pt x="7776190" y="857047"/>
                </a:lnTo>
                <a:lnTo>
                  <a:pt x="7730315" y="857047"/>
                </a:lnTo>
                <a:lnTo>
                  <a:pt x="7729264" y="857047"/>
                </a:lnTo>
                <a:lnTo>
                  <a:pt x="7601893" y="857047"/>
                </a:lnTo>
                <a:lnTo>
                  <a:pt x="7467477" y="857047"/>
                </a:lnTo>
                <a:lnTo>
                  <a:pt x="7353856" y="857047"/>
                </a:lnTo>
                <a:lnTo>
                  <a:pt x="7075374" y="857047"/>
                </a:lnTo>
                <a:lnTo>
                  <a:pt x="6944929" y="857047"/>
                </a:lnTo>
                <a:lnTo>
                  <a:pt x="6528153" y="857047"/>
                </a:lnTo>
                <a:lnTo>
                  <a:pt x="6334891" y="857047"/>
                </a:lnTo>
                <a:lnTo>
                  <a:pt x="5799962" y="857047"/>
                </a:lnTo>
                <a:cubicBezTo>
                  <a:pt x="5799962" y="857047"/>
                  <a:pt x="5799962" y="857047"/>
                  <a:pt x="5722554" y="857047"/>
                </a:cubicBezTo>
                <a:cubicBezTo>
                  <a:pt x="5722554" y="857047"/>
                  <a:pt x="5722554" y="857047"/>
                  <a:pt x="5648775" y="857047"/>
                </a:cubicBezTo>
                <a:lnTo>
                  <a:pt x="5483520" y="857047"/>
                </a:lnTo>
                <a:lnTo>
                  <a:pt x="5473550" y="857047"/>
                </a:lnTo>
                <a:cubicBezTo>
                  <a:pt x="5390548" y="857047"/>
                  <a:pt x="5279879" y="857047"/>
                  <a:pt x="5132321" y="857047"/>
                </a:cubicBezTo>
                <a:cubicBezTo>
                  <a:pt x="5132321" y="857047"/>
                  <a:pt x="5132321" y="857047"/>
                  <a:pt x="5047108" y="857047"/>
                </a:cubicBezTo>
                <a:lnTo>
                  <a:pt x="4954764" y="857047"/>
                </a:lnTo>
                <a:lnTo>
                  <a:pt x="4930335" y="857047"/>
                </a:lnTo>
                <a:cubicBezTo>
                  <a:pt x="4829342" y="857047"/>
                  <a:pt x="4677853" y="857047"/>
                  <a:pt x="4450619" y="857047"/>
                </a:cubicBezTo>
                <a:lnTo>
                  <a:pt x="4350592" y="857047"/>
                </a:lnTo>
                <a:lnTo>
                  <a:pt x="4335538" y="857047"/>
                </a:lnTo>
                <a:lnTo>
                  <a:pt x="4230161" y="857047"/>
                </a:lnTo>
                <a:lnTo>
                  <a:pt x="4215812" y="857047"/>
                </a:lnTo>
                <a:lnTo>
                  <a:pt x="4115374" y="857047"/>
                </a:lnTo>
                <a:lnTo>
                  <a:pt x="4049804" y="857047"/>
                </a:lnTo>
                <a:lnTo>
                  <a:pt x="3842757" y="857047"/>
                </a:lnTo>
                <a:lnTo>
                  <a:pt x="3614977" y="857047"/>
                </a:lnTo>
                <a:lnTo>
                  <a:pt x="3516436" y="857047"/>
                </a:lnTo>
                <a:cubicBezTo>
                  <a:pt x="3516436" y="857047"/>
                  <a:pt x="3516436" y="857047"/>
                  <a:pt x="3452333" y="857047"/>
                </a:cubicBezTo>
                <a:lnTo>
                  <a:pt x="3311869" y="857047"/>
                </a:lnTo>
                <a:lnTo>
                  <a:pt x="3300088" y="857047"/>
                </a:lnTo>
                <a:lnTo>
                  <a:pt x="3272588" y="857047"/>
                </a:lnTo>
                <a:lnTo>
                  <a:pt x="3179295" y="857047"/>
                </a:lnTo>
                <a:lnTo>
                  <a:pt x="3003610" y="857047"/>
                </a:lnTo>
                <a:lnTo>
                  <a:pt x="2997618" y="857047"/>
                </a:lnTo>
                <a:cubicBezTo>
                  <a:pt x="2683367" y="857047"/>
                  <a:pt x="2054864" y="857047"/>
                  <a:pt x="797860" y="857047"/>
                </a:cubicBezTo>
                <a:cubicBezTo>
                  <a:pt x="797860" y="857047"/>
                  <a:pt x="797860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588D98D-FF3A-4A8E-9C17-E809DEE8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765" y="-1568781"/>
            <a:ext cx="6675215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FEFFFF"/>
                </a:solidFill>
              </a:rPr>
              <a:t>Возобновление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датских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нашествий</a:t>
            </a:r>
            <a:endParaRPr lang="en-US" sz="4000" dirty="0">
              <a:solidFill>
                <a:srgbClr val="FEFFFF"/>
              </a:solidFill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C6A82377-0361-4C06-867B-E58B6EAC6D65}"/>
              </a:ext>
            </a:extLst>
          </p:cNvPr>
          <p:cNvSpPr/>
          <p:nvPr/>
        </p:nvSpPr>
        <p:spPr>
          <a:xfrm>
            <a:off x="205245" y="5154898"/>
            <a:ext cx="87107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Вильгельм I Завоеватель (1066-1087).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C1736DD4-7DF5-4ACC-84F2-F17ABBE6805B}"/>
              </a:ext>
            </a:extLst>
          </p:cNvPr>
          <p:cNvSpPr/>
          <p:nvPr/>
        </p:nvSpPr>
        <p:spPr>
          <a:xfrm>
            <a:off x="1132538" y="5168583"/>
            <a:ext cx="87107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Книга страшного суда 1086 г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FA94DED7-0A28-4AD9-8747-E9411322501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6F175609-91A3-416E-BC3D-7548FDE029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мужчина, фотография, текст, стар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38D1CBE-DEF6-4F71-951F-160712C67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37" r="8570"/>
          <a:stretch/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9A3B0D54-9DF0-4FF8-A0AA-B4234DF358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96888A-1341-4A6E-BB4A-71EE9A97C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1795849"/>
            <a:ext cx="3778870" cy="311481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1">
                <a:solidFill>
                  <a:srgbClr val="FEFFFF"/>
                </a:solidFill>
              </a:rPr>
              <a:t>Развитие английского феодального государства в XII в.</a:t>
            </a:r>
            <a:br>
              <a:rPr lang="en-US" sz="3400">
                <a:solidFill>
                  <a:srgbClr val="FEFFFF"/>
                </a:solidFill>
              </a:rPr>
            </a:br>
            <a:endParaRPr lang="en-US" sz="3400">
              <a:solidFill>
                <a:srgbClr val="FEFFFF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306FD0E-F7DA-4D4A-A6A9-72656D9BEB33}"/>
              </a:ext>
            </a:extLst>
          </p:cNvPr>
          <p:cNvSpPr/>
          <p:nvPr/>
        </p:nvSpPr>
        <p:spPr>
          <a:xfrm>
            <a:off x="22374" y="5098843"/>
            <a:ext cx="8710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Генрих </a:t>
            </a:r>
            <a:r>
              <a:rPr lang="en-US" sz="3600" dirty="0">
                <a:solidFill>
                  <a:schemeClr val="bg1"/>
                </a:solidFill>
              </a:rPr>
              <a:t>II</a:t>
            </a:r>
            <a:r>
              <a:rPr lang="ru-RU" sz="3600" dirty="0">
                <a:solidFill>
                  <a:schemeClr val="bg1"/>
                </a:solidFill>
              </a:rPr>
              <a:t> (1154 —1189)</a:t>
            </a:r>
          </a:p>
        </p:txBody>
      </p:sp>
      <p:pic>
        <p:nvPicPr>
          <p:cNvPr id="22" name="Рисунок 21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60EF192-F230-42CA-897A-78D76EC00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739" y="0"/>
            <a:ext cx="5896885" cy="688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1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51F84177-D544-484B-840F-230FCEB946C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текст, книг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69CDDCB-A96F-49E2-8E4F-12B385360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3775"/>
          <a:stretch/>
        </p:blipFill>
        <p:spPr>
          <a:xfrm>
            <a:off x="6111242" y="-5534"/>
            <a:ext cx="6080758" cy="6863534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BC9B9BC-356F-4894-B473-21807684EBC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6111243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Рисунок 6" descr="Изображение выглядит как здани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81440AD-2A25-4E1A-8F91-17274A59A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138" y="805310"/>
            <a:ext cx="6155031" cy="4105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" name="Freeform 27">
            <a:extLst>
              <a:ext uri="{FF2B5EF4-FFF2-40B4-BE49-F238E27FC236}">
                <a16:creationId xmlns:a16="http://schemas.microsoft.com/office/drawing/2014/main" id="{CFD42E53-DE7E-4891-9F3A-A1E195E8E8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6881206" cy="857047"/>
          </a:xfrm>
          <a:custGeom>
            <a:avLst/>
            <a:gdLst>
              <a:gd name="connsiteX0" fmla="*/ 0 w 6881206"/>
              <a:gd name="connsiteY0" fmla="*/ 0 h 857047"/>
              <a:gd name="connsiteX1" fmla="*/ 653445 w 6881206"/>
              <a:gd name="connsiteY1" fmla="*/ 0 h 857047"/>
              <a:gd name="connsiteX2" fmla="*/ 1156123 w 6881206"/>
              <a:gd name="connsiteY2" fmla="*/ 0 h 857047"/>
              <a:gd name="connsiteX3" fmla="*/ 1380221 w 6881206"/>
              <a:gd name="connsiteY3" fmla="*/ 0 h 857047"/>
              <a:gd name="connsiteX4" fmla="*/ 1444324 w 6881206"/>
              <a:gd name="connsiteY4" fmla="*/ 0 h 857047"/>
              <a:gd name="connsiteX5" fmla="*/ 1522072 w 6881206"/>
              <a:gd name="connsiteY5" fmla="*/ 0 h 857047"/>
              <a:gd name="connsiteX6" fmla="*/ 1596570 w 6881206"/>
              <a:gd name="connsiteY6" fmla="*/ 0 h 857047"/>
              <a:gd name="connsiteX7" fmla="*/ 1893047 w 6881206"/>
              <a:gd name="connsiteY7" fmla="*/ 0 h 857047"/>
              <a:gd name="connsiteX8" fmla="*/ 1978260 w 6881206"/>
              <a:gd name="connsiteY8" fmla="*/ 0 h 857047"/>
              <a:gd name="connsiteX9" fmla="*/ 2032793 w 6881206"/>
              <a:gd name="connsiteY9" fmla="*/ 0 h 857047"/>
              <a:gd name="connsiteX10" fmla="*/ 2095032 w 6881206"/>
              <a:gd name="connsiteY10" fmla="*/ 0 h 857047"/>
              <a:gd name="connsiteX11" fmla="*/ 2574748 w 6881206"/>
              <a:gd name="connsiteY11" fmla="*/ 0 h 857047"/>
              <a:gd name="connsiteX12" fmla="*/ 2712413 w 6881206"/>
              <a:gd name="connsiteY12" fmla="*/ 0 h 857047"/>
              <a:gd name="connsiteX13" fmla="*/ 2724164 w 6881206"/>
              <a:gd name="connsiteY13" fmla="*/ 0 h 857047"/>
              <a:gd name="connsiteX14" fmla="*/ 2806423 w 6881206"/>
              <a:gd name="connsiteY14" fmla="*/ 0 h 857047"/>
              <a:gd name="connsiteX15" fmla="*/ 2975563 w 6881206"/>
              <a:gd name="connsiteY15" fmla="*/ 0 h 857047"/>
              <a:gd name="connsiteX16" fmla="*/ 3029696 w 6881206"/>
              <a:gd name="connsiteY16" fmla="*/ 0 h 857047"/>
              <a:gd name="connsiteX17" fmla="*/ 3216247 w 6881206"/>
              <a:gd name="connsiteY17" fmla="*/ 0 h 857047"/>
              <a:gd name="connsiteX18" fmla="*/ 3464491 w 6881206"/>
              <a:gd name="connsiteY18" fmla="*/ 0 h 857047"/>
              <a:gd name="connsiteX19" fmla="*/ 3476820 w 6881206"/>
              <a:gd name="connsiteY19" fmla="*/ 0 h 857047"/>
              <a:gd name="connsiteX20" fmla="*/ 3508932 w 6881206"/>
              <a:gd name="connsiteY20" fmla="*/ 0 h 857047"/>
              <a:gd name="connsiteX21" fmla="*/ 3518154 w 6881206"/>
              <a:gd name="connsiteY21" fmla="*/ 0 h 857047"/>
              <a:gd name="connsiteX22" fmla="*/ 3563124 w 6881206"/>
              <a:gd name="connsiteY22" fmla="*/ 0 h 857047"/>
              <a:gd name="connsiteX23" fmla="*/ 3568615 w 6881206"/>
              <a:gd name="connsiteY23" fmla="*/ 0 h 857047"/>
              <a:gd name="connsiteX24" fmla="*/ 3582711 w 6881206"/>
              <a:gd name="connsiteY24" fmla="*/ 0 h 857047"/>
              <a:gd name="connsiteX25" fmla="*/ 3607047 w 6881206"/>
              <a:gd name="connsiteY25" fmla="*/ 0 h 857047"/>
              <a:gd name="connsiteX26" fmla="*/ 3711363 w 6881206"/>
              <a:gd name="connsiteY26" fmla="*/ 0 h 857047"/>
              <a:gd name="connsiteX27" fmla="*/ 3757936 w 6881206"/>
              <a:gd name="connsiteY27" fmla="*/ 0 h 857047"/>
              <a:gd name="connsiteX28" fmla="*/ 3914505 w 6881206"/>
              <a:gd name="connsiteY28" fmla="*/ 0 h 857047"/>
              <a:gd name="connsiteX29" fmla="*/ 4099165 w 6881206"/>
              <a:gd name="connsiteY29" fmla="*/ 0 h 857047"/>
              <a:gd name="connsiteX30" fmla="*/ 4176573 w 6881206"/>
              <a:gd name="connsiteY30" fmla="*/ 0 h 857047"/>
              <a:gd name="connsiteX31" fmla="*/ 4211043 w 6881206"/>
              <a:gd name="connsiteY31" fmla="*/ 0 h 857047"/>
              <a:gd name="connsiteX32" fmla="*/ 4249415 w 6881206"/>
              <a:gd name="connsiteY32" fmla="*/ 0 h 857047"/>
              <a:gd name="connsiteX33" fmla="*/ 4292911 w 6881206"/>
              <a:gd name="connsiteY33" fmla="*/ 0 h 857047"/>
              <a:gd name="connsiteX34" fmla="*/ 4715176 w 6881206"/>
              <a:gd name="connsiteY34" fmla="*/ 0 h 857047"/>
              <a:gd name="connsiteX35" fmla="*/ 4749035 w 6881206"/>
              <a:gd name="connsiteY35" fmla="*/ 0 h 857047"/>
              <a:gd name="connsiteX36" fmla="*/ 5107279 w 6881206"/>
              <a:gd name="connsiteY36" fmla="*/ 0 h 857047"/>
              <a:gd name="connsiteX37" fmla="*/ 5446306 w 6881206"/>
              <a:gd name="connsiteY37" fmla="*/ 0 h 857047"/>
              <a:gd name="connsiteX38" fmla="*/ 5654500 w 6881206"/>
              <a:gd name="connsiteY38" fmla="*/ 0 h 857047"/>
              <a:gd name="connsiteX39" fmla="*/ 5879355 w 6881206"/>
              <a:gd name="connsiteY39" fmla="*/ 0 h 857047"/>
              <a:gd name="connsiteX40" fmla="*/ 6374171 w 6881206"/>
              <a:gd name="connsiteY40" fmla="*/ 0 h 857047"/>
              <a:gd name="connsiteX41" fmla="*/ 6382691 w 6881206"/>
              <a:gd name="connsiteY41" fmla="*/ 0 h 857047"/>
              <a:gd name="connsiteX42" fmla="*/ 6406881 w 6881206"/>
              <a:gd name="connsiteY42" fmla="*/ 10516 h 857047"/>
              <a:gd name="connsiteX43" fmla="*/ 6411719 w 6881206"/>
              <a:gd name="connsiteY43" fmla="*/ 15774 h 857047"/>
              <a:gd name="connsiteX44" fmla="*/ 6412418 w 6881206"/>
              <a:gd name="connsiteY44" fmla="*/ 16534 h 857047"/>
              <a:gd name="connsiteX45" fmla="*/ 6413765 w 6881206"/>
              <a:gd name="connsiteY45" fmla="*/ 17998 h 857047"/>
              <a:gd name="connsiteX46" fmla="*/ 6418286 w 6881206"/>
              <a:gd name="connsiteY46" fmla="*/ 21854 h 857047"/>
              <a:gd name="connsiteX47" fmla="*/ 6867337 w 6881206"/>
              <a:gd name="connsiteY47" fmla="*/ 404863 h 857047"/>
              <a:gd name="connsiteX48" fmla="*/ 6867337 w 6881206"/>
              <a:gd name="connsiteY48" fmla="*/ 452185 h 857047"/>
              <a:gd name="connsiteX49" fmla="*/ 6491457 w 6881206"/>
              <a:gd name="connsiteY49" fmla="*/ 772784 h 857047"/>
              <a:gd name="connsiteX50" fmla="*/ 6413765 w 6881206"/>
              <a:gd name="connsiteY50" fmla="*/ 839050 h 857047"/>
              <a:gd name="connsiteX51" fmla="*/ 6411719 w 6881206"/>
              <a:gd name="connsiteY51" fmla="*/ 841273 h 857047"/>
              <a:gd name="connsiteX52" fmla="*/ 6406881 w 6881206"/>
              <a:gd name="connsiteY52" fmla="*/ 846531 h 857047"/>
              <a:gd name="connsiteX53" fmla="*/ 6382691 w 6881206"/>
              <a:gd name="connsiteY53" fmla="*/ 857047 h 857047"/>
              <a:gd name="connsiteX54" fmla="*/ 6374171 w 6881206"/>
              <a:gd name="connsiteY54" fmla="*/ 857047 h 857047"/>
              <a:gd name="connsiteX55" fmla="*/ 6368680 w 6881206"/>
              <a:gd name="connsiteY55" fmla="*/ 857047 h 857047"/>
              <a:gd name="connsiteX56" fmla="*/ 6348221 w 6881206"/>
              <a:gd name="connsiteY56" fmla="*/ 857047 h 857047"/>
              <a:gd name="connsiteX57" fmla="*/ 6330248 w 6881206"/>
              <a:gd name="connsiteY57" fmla="*/ 857047 h 857047"/>
              <a:gd name="connsiteX58" fmla="*/ 6266353 w 6881206"/>
              <a:gd name="connsiteY58" fmla="*/ 857047 h 857047"/>
              <a:gd name="connsiteX59" fmla="*/ 6225932 w 6881206"/>
              <a:gd name="connsiteY59" fmla="*/ 857047 h 857047"/>
              <a:gd name="connsiteX60" fmla="*/ 6106926 w 6881206"/>
              <a:gd name="connsiteY60" fmla="*/ 857047 h 857047"/>
              <a:gd name="connsiteX61" fmla="*/ 6022790 w 6881206"/>
              <a:gd name="connsiteY61" fmla="*/ 857047 h 857047"/>
              <a:gd name="connsiteX62" fmla="*/ 5844088 w 6881206"/>
              <a:gd name="connsiteY62" fmla="*/ 857047 h 857047"/>
              <a:gd name="connsiteX63" fmla="*/ 5687880 w 6881206"/>
              <a:gd name="connsiteY63" fmla="*/ 857047 h 857047"/>
              <a:gd name="connsiteX64" fmla="*/ 5451985 w 6881206"/>
              <a:gd name="connsiteY64" fmla="*/ 857047 h 857047"/>
              <a:gd name="connsiteX65" fmla="*/ 5188261 w 6881206"/>
              <a:gd name="connsiteY65" fmla="*/ 857047 h 857047"/>
              <a:gd name="connsiteX66" fmla="*/ 4904764 w 6881206"/>
              <a:gd name="connsiteY66" fmla="*/ 857047 h 857047"/>
              <a:gd name="connsiteX67" fmla="*/ 4490989 w 6881206"/>
              <a:gd name="connsiteY67" fmla="*/ 857047 h 857047"/>
              <a:gd name="connsiteX68" fmla="*/ 4176573 w 6881206"/>
              <a:gd name="connsiteY68" fmla="*/ 857047 h 857047"/>
              <a:gd name="connsiteX69" fmla="*/ 4099165 w 6881206"/>
              <a:gd name="connsiteY69" fmla="*/ 857047 h 857047"/>
              <a:gd name="connsiteX70" fmla="*/ 4089943 w 6881206"/>
              <a:gd name="connsiteY70" fmla="*/ 857047 h 857047"/>
              <a:gd name="connsiteX71" fmla="*/ 4057940 w 6881206"/>
              <a:gd name="connsiteY71" fmla="*/ 857047 h 857047"/>
              <a:gd name="connsiteX72" fmla="*/ 4025386 w 6881206"/>
              <a:gd name="connsiteY72" fmla="*/ 857047 h 857047"/>
              <a:gd name="connsiteX73" fmla="*/ 3850160 w 6881206"/>
              <a:gd name="connsiteY73" fmla="*/ 857047 h 857047"/>
              <a:gd name="connsiteX74" fmla="*/ 3563124 w 6881206"/>
              <a:gd name="connsiteY74" fmla="*/ 857047 h 857047"/>
              <a:gd name="connsiteX75" fmla="*/ 3550795 w 6881206"/>
              <a:gd name="connsiteY75" fmla="*/ 857047 h 857047"/>
              <a:gd name="connsiteX76" fmla="*/ 3508932 w 6881206"/>
              <a:gd name="connsiteY76" fmla="*/ 857047 h 857047"/>
              <a:gd name="connsiteX77" fmla="*/ 3483683 w 6881206"/>
              <a:gd name="connsiteY77" fmla="*/ 857047 h 857047"/>
              <a:gd name="connsiteX78" fmla="*/ 3464491 w 6881206"/>
              <a:gd name="connsiteY78" fmla="*/ 857047 h 857047"/>
              <a:gd name="connsiteX79" fmla="*/ 3452740 w 6881206"/>
              <a:gd name="connsiteY79" fmla="*/ 857047 h 857047"/>
              <a:gd name="connsiteX80" fmla="*/ 3423719 w 6881206"/>
              <a:gd name="connsiteY80" fmla="*/ 857047 h 857047"/>
              <a:gd name="connsiteX81" fmla="*/ 3370481 w 6881206"/>
              <a:gd name="connsiteY81" fmla="*/ 857047 h 857047"/>
              <a:gd name="connsiteX82" fmla="*/ 3306946 w 6881206"/>
              <a:gd name="connsiteY82" fmla="*/ 857047 h 857047"/>
              <a:gd name="connsiteX83" fmla="*/ 3147208 w 6881206"/>
              <a:gd name="connsiteY83" fmla="*/ 857047 h 857047"/>
              <a:gd name="connsiteX84" fmla="*/ 3114429 w 6881206"/>
              <a:gd name="connsiteY84" fmla="*/ 857047 h 857047"/>
              <a:gd name="connsiteX85" fmla="*/ 2960658 w 6881206"/>
              <a:gd name="connsiteY85" fmla="*/ 857047 h 857047"/>
              <a:gd name="connsiteX86" fmla="*/ 2827230 w 6881206"/>
              <a:gd name="connsiteY86" fmla="*/ 857047 h 857047"/>
              <a:gd name="connsiteX87" fmla="*/ 2712413 w 6881206"/>
              <a:gd name="connsiteY87" fmla="*/ 857047 h 857047"/>
              <a:gd name="connsiteX88" fmla="*/ 2680242 w 6881206"/>
              <a:gd name="connsiteY88" fmla="*/ 857047 h 857047"/>
              <a:gd name="connsiteX89" fmla="*/ 2603835 w 6881206"/>
              <a:gd name="connsiteY89" fmla="*/ 857047 h 857047"/>
              <a:gd name="connsiteX90" fmla="*/ 2455042 w 6881206"/>
              <a:gd name="connsiteY90" fmla="*/ 857047 h 857047"/>
              <a:gd name="connsiteX91" fmla="*/ 2426415 w 6881206"/>
              <a:gd name="connsiteY91" fmla="*/ 857047 h 857047"/>
              <a:gd name="connsiteX92" fmla="*/ 2209736 w 6881206"/>
              <a:gd name="connsiteY92" fmla="*/ 857047 h 857047"/>
              <a:gd name="connsiteX93" fmla="*/ 1893047 w 6881206"/>
              <a:gd name="connsiteY93" fmla="*/ 857047 h 857047"/>
              <a:gd name="connsiteX94" fmla="*/ 1885034 w 6881206"/>
              <a:gd name="connsiteY94" fmla="*/ 857047 h 857047"/>
              <a:gd name="connsiteX95" fmla="*/ 1843786 w 6881206"/>
              <a:gd name="connsiteY95" fmla="*/ 857047 h 857047"/>
              <a:gd name="connsiteX96" fmla="*/ 1828944 w 6881206"/>
              <a:gd name="connsiteY96" fmla="*/ 857047 h 857047"/>
              <a:gd name="connsiteX97" fmla="*/ 1380221 w 6881206"/>
              <a:gd name="connsiteY97" fmla="*/ 857047 h 857047"/>
              <a:gd name="connsiteX98" fmla="*/ 1333065 w 6881206"/>
              <a:gd name="connsiteY98" fmla="*/ 857047 h 857047"/>
              <a:gd name="connsiteX99" fmla="*/ 653445 w 6881206"/>
              <a:gd name="connsiteY99" fmla="*/ 857047 h 857047"/>
              <a:gd name="connsiteX100" fmla="*/ 0 w 6881206"/>
              <a:gd name="connsiteY100" fmla="*/ 857047 h 857047"/>
              <a:gd name="connsiteX101" fmla="*/ 0 w 6881206"/>
              <a:gd name="connsiteY101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881206" h="857047">
                <a:moveTo>
                  <a:pt x="0" y="0"/>
                </a:moveTo>
                <a:cubicBezTo>
                  <a:pt x="0" y="0"/>
                  <a:pt x="0" y="0"/>
                  <a:pt x="653445" y="0"/>
                </a:cubicBezTo>
                <a:cubicBezTo>
                  <a:pt x="653445" y="0"/>
                  <a:pt x="653445" y="0"/>
                  <a:pt x="1156123" y="0"/>
                </a:cubicBezTo>
                <a:lnTo>
                  <a:pt x="1380221" y="0"/>
                </a:lnTo>
                <a:cubicBezTo>
                  <a:pt x="1380221" y="0"/>
                  <a:pt x="1380221" y="0"/>
                  <a:pt x="1444324" y="0"/>
                </a:cubicBezTo>
                <a:lnTo>
                  <a:pt x="1522072" y="0"/>
                </a:lnTo>
                <a:lnTo>
                  <a:pt x="1596570" y="0"/>
                </a:lnTo>
                <a:cubicBezTo>
                  <a:pt x="1668686" y="0"/>
                  <a:pt x="1764840" y="0"/>
                  <a:pt x="1893047" y="0"/>
                </a:cubicBezTo>
                <a:cubicBezTo>
                  <a:pt x="1893047" y="0"/>
                  <a:pt x="1893047" y="0"/>
                  <a:pt x="1978260" y="0"/>
                </a:cubicBezTo>
                <a:lnTo>
                  <a:pt x="2032793" y="0"/>
                </a:lnTo>
                <a:lnTo>
                  <a:pt x="2095032" y="0"/>
                </a:lnTo>
                <a:cubicBezTo>
                  <a:pt x="2196025" y="0"/>
                  <a:pt x="2347515" y="0"/>
                  <a:pt x="2574748" y="0"/>
                </a:cubicBezTo>
                <a:lnTo>
                  <a:pt x="2712413" y="0"/>
                </a:lnTo>
                <a:lnTo>
                  <a:pt x="2724164" y="0"/>
                </a:lnTo>
                <a:lnTo>
                  <a:pt x="2806423" y="0"/>
                </a:lnTo>
                <a:lnTo>
                  <a:pt x="2975563" y="0"/>
                </a:lnTo>
                <a:lnTo>
                  <a:pt x="3029696" y="0"/>
                </a:lnTo>
                <a:lnTo>
                  <a:pt x="3216247" y="0"/>
                </a:lnTo>
                <a:lnTo>
                  <a:pt x="3464491" y="0"/>
                </a:lnTo>
                <a:lnTo>
                  <a:pt x="3476820" y="0"/>
                </a:lnTo>
                <a:lnTo>
                  <a:pt x="3508932" y="0"/>
                </a:lnTo>
                <a:cubicBezTo>
                  <a:pt x="3508932" y="0"/>
                  <a:pt x="3508932" y="0"/>
                  <a:pt x="3518154" y="0"/>
                </a:cubicBezTo>
                <a:lnTo>
                  <a:pt x="3563124" y="0"/>
                </a:lnTo>
                <a:lnTo>
                  <a:pt x="3568615" y="0"/>
                </a:lnTo>
                <a:lnTo>
                  <a:pt x="3582711" y="0"/>
                </a:lnTo>
                <a:lnTo>
                  <a:pt x="3607047" y="0"/>
                </a:lnTo>
                <a:lnTo>
                  <a:pt x="3711363" y="0"/>
                </a:lnTo>
                <a:lnTo>
                  <a:pt x="3757936" y="0"/>
                </a:lnTo>
                <a:lnTo>
                  <a:pt x="3914505" y="0"/>
                </a:lnTo>
                <a:lnTo>
                  <a:pt x="4099165" y="0"/>
                </a:lnTo>
                <a:cubicBezTo>
                  <a:pt x="4099165" y="0"/>
                  <a:pt x="4099165" y="0"/>
                  <a:pt x="4176573" y="0"/>
                </a:cubicBezTo>
                <a:cubicBezTo>
                  <a:pt x="4176573" y="0"/>
                  <a:pt x="4176573" y="0"/>
                  <a:pt x="4211043" y="0"/>
                </a:cubicBezTo>
                <a:lnTo>
                  <a:pt x="4249415" y="0"/>
                </a:lnTo>
                <a:lnTo>
                  <a:pt x="4292911" y="0"/>
                </a:lnTo>
                <a:cubicBezTo>
                  <a:pt x="4370470" y="0"/>
                  <a:pt x="4499735" y="0"/>
                  <a:pt x="4715176" y="0"/>
                </a:cubicBezTo>
                <a:lnTo>
                  <a:pt x="4749035" y="0"/>
                </a:lnTo>
                <a:lnTo>
                  <a:pt x="5107279" y="0"/>
                </a:lnTo>
                <a:lnTo>
                  <a:pt x="5446306" y="0"/>
                </a:lnTo>
                <a:lnTo>
                  <a:pt x="5654500" y="0"/>
                </a:lnTo>
                <a:lnTo>
                  <a:pt x="5879355" y="0"/>
                </a:lnTo>
                <a:lnTo>
                  <a:pt x="6374171" y="0"/>
                </a:lnTo>
                <a:lnTo>
                  <a:pt x="6382691" y="0"/>
                </a:lnTo>
                <a:cubicBezTo>
                  <a:pt x="6392367" y="0"/>
                  <a:pt x="6402043" y="5258"/>
                  <a:pt x="6406881" y="10516"/>
                </a:cubicBezTo>
                <a:cubicBezTo>
                  <a:pt x="6406881" y="10516"/>
                  <a:pt x="6411719" y="10516"/>
                  <a:pt x="6411719" y="15774"/>
                </a:cubicBezTo>
                <a:cubicBezTo>
                  <a:pt x="6411719" y="15774"/>
                  <a:pt x="6411719" y="15774"/>
                  <a:pt x="6412418" y="16534"/>
                </a:cubicBezTo>
                <a:lnTo>
                  <a:pt x="6413765" y="17998"/>
                </a:lnTo>
                <a:lnTo>
                  <a:pt x="6418286" y="21854"/>
                </a:lnTo>
                <a:cubicBezTo>
                  <a:pt x="6439669" y="40092"/>
                  <a:pt x="6525203" y="113046"/>
                  <a:pt x="6867337" y="404863"/>
                </a:cubicBezTo>
                <a:cubicBezTo>
                  <a:pt x="6885830" y="415379"/>
                  <a:pt x="6885830" y="436411"/>
                  <a:pt x="6867337" y="452185"/>
                </a:cubicBezTo>
                <a:cubicBezTo>
                  <a:pt x="6867337" y="452185"/>
                  <a:pt x="6867337" y="452185"/>
                  <a:pt x="6491457" y="772784"/>
                </a:cubicBezTo>
                <a:lnTo>
                  <a:pt x="6413765" y="839050"/>
                </a:lnTo>
                <a:lnTo>
                  <a:pt x="6411719" y="841273"/>
                </a:lnTo>
                <a:cubicBezTo>
                  <a:pt x="6411719" y="841273"/>
                  <a:pt x="6406881" y="841273"/>
                  <a:pt x="6406881" y="846531"/>
                </a:cubicBezTo>
                <a:cubicBezTo>
                  <a:pt x="6402043" y="851789"/>
                  <a:pt x="6392367" y="857047"/>
                  <a:pt x="6382691" y="857047"/>
                </a:cubicBezTo>
                <a:lnTo>
                  <a:pt x="6374171" y="857047"/>
                </a:lnTo>
                <a:lnTo>
                  <a:pt x="6368680" y="857047"/>
                </a:lnTo>
                <a:lnTo>
                  <a:pt x="6348221" y="857047"/>
                </a:lnTo>
                <a:lnTo>
                  <a:pt x="6330248" y="857047"/>
                </a:lnTo>
                <a:lnTo>
                  <a:pt x="6266353" y="857047"/>
                </a:lnTo>
                <a:lnTo>
                  <a:pt x="6225932" y="857047"/>
                </a:lnTo>
                <a:lnTo>
                  <a:pt x="6106926" y="857047"/>
                </a:lnTo>
                <a:lnTo>
                  <a:pt x="6022790" y="857047"/>
                </a:lnTo>
                <a:lnTo>
                  <a:pt x="5844088" y="857047"/>
                </a:lnTo>
                <a:lnTo>
                  <a:pt x="5687880" y="857047"/>
                </a:lnTo>
                <a:lnTo>
                  <a:pt x="5451985" y="857047"/>
                </a:lnTo>
                <a:lnTo>
                  <a:pt x="5188261" y="857047"/>
                </a:lnTo>
                <a:lnTo>
                  <a:pt x="4904764" y="857047"/>
                </a:lnTo>
                <a:lnTo>
                  <a:pt x="4490989" y="857047"/>
                </a:lnTo>
                <a:lnTo>
                  <a:pt x="4176573" y="857047"/>
                </a:lnTo>
                <a:cubicBezTo>
                  <a:pt x="4176573" y="857047"/>
                  <a:pt x="4176573" y="857047"/>
                  <a:pt x="4099165" y="857047"/>
                </a:cubicBezTo>
                <a:cubicBezTo>
                  <a:pt x="4099165" y="857047"/>
                  <a:pt x="4099165" y="857047"/>
                  <a:pt x="4089943" y="857047"/>
                </a:cubicBezTo>
                <a:lnTo>
                  <a:pt x="4057940" y="857047"/>
                </a:lnTo>
                <a:lnTo>
                  <a:pt x="4025386" y="857047"/>
                </a:lnTo>
                <a:cubicBezTo>
                  <a:pt x="3988496" y="857047"/>
                  <a:pt x="3933162" y="857047"/>
                  <a:pt x="3850160" y="857047"/>
                </a:cubicBezTo>
                <a:lnTo>
                  <a:pt x="3563124" y="857047"/>
                </a:lnTo>
                <a:lnTo>
                  <a:pt x="3550795" y="857047"/>
                </a:lnTo>
                <a:lnTo>
                  <a:pt x="3508932" y="857047"/>
                </a:lnTo>
                <a:cubicBezTo>
                  <a:pt x="3508932" y="857047"/>
                  <a:pt x="3508932" y="857047"/>
                  <a:pt x="3483683" y="857047"/>
                </a:cubicBezTo>
                <a:lnTo>
                  <a:pt x="3464491" y="857047"/>
                </a:lnTo>
                <a:lnTo>
                  <a:pt x="3452740" y="857047"/>
                </a:lnTo>
                <a:lnTo>
                  <a:pt x="3423719" y="857047"/>
                </a:lnTo>
                <a:lnTo>
                  <a:pt x="3370481" y="857047"/>
                </a:lnTo>
                <a:lnTo>
                  <a:pt x="3306946" y="857047"/>
                </a:lnTo>
                <a:lnTo>
                  <a:pt x="3147208" y="857047"/>
                </a:lnTo>
                <a:lnTo>
                  <a:pt x="3114429" y="857047"/>
                </a:lnTo>
                <a:lnTo>
                  <a:pt x="2960658" y="857047"/>
                </a:lnTo>
                <a:lnTo>
                  <a:pt x="2827230" y="857047"/>
                </a:lnTo>
                <a:lnTo>
                  <a:pt x="2712413" y="857047"/>
                </a:lnTo>
                <a:lnTo>
                  <a:pt x="2680242" y="857047"/>
                </a:lnTo>
                <a:lnTo>
                  <a:pt x="2603835" y="857047"/>
                </a:lnTo>
                <a:lnTo>
                  <a:pt x="2455042" y="857047"/>
                </a:lnTo>
                <a:lnTo>
                  <a:pt x="2426415" y="857047"/>
                </a:lnTo>
                <a:lnTo>
                  <a:pt x="2209736" y="857047"/>
                </a:lnTo>
                <a:lnTo>
                  <a:pt x="1893047" y="857047"/>
                </a:lnTo>
                <a:cubicBezTo>
                  <a:pt x="1893047" y="857047"/>
                  <a:pt x="1893047" y="857047"/>
                  <a:pt x="1885034" y="857047"/>
                </a:cubicBezTo>
                <a:lnTo>
                  <a:pt x="1843786" y="857047"/>
                </a:lnTo>
                <a:lnTo>
                  <a:pt x="1828944" y="857047"/>
                </a:lnTo>
                <a:cubicBezTo>
                  <a:pt x="1764840" y="857047"/>
                  <a:pt x="1636634" y="857047"/>
                  <a:pt x="1380221" y="857047"/>
                </a:cubicBezTo>
                <a:lnTo>
                  <a:pt x="1333065" y="857047"/>
                </a:lnTo>
                <a:cubicBezTo>
                  <a:pt x="1136016" y="857047"/>
                  <a:pt x="910816" y="857047"/>
                  <a:pt x="653445" y="857047"/>
                </a:cubicBezTo>
                <a:cubicBezTo>
                  <a:pt x="653445" y="857047"/>
                  <a:pt x="653445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E108A-9943-4CA5-8CF6-CF11C9650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528046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FEFFFF"/>
                </a:solidFill>
              </a:rPr>
              <a:t>Основные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направления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политического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развития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Англии</a:t>
            </a:r>
            <a:r>
              <a:rPr lang="en-US" sz="4000" b="1" dirty="0">
                <a:solidFill>
                  <a:srgbClr val="FEFFFF"/>
                </a:solidFill>
              </a:rPr>
              <a:t> в XII в.</a:t>
            </a:r>
            <a:br>
              <a:rPr lang="en-US" sz="4000" dirty="0">
                <a:solidFill>
                  <a:srgbClr val="FEFFFF"/>
                </a:solidFill>
              </a:rPr>
            </a:br>
            <a:endParaRPr lang="en-US" sz="4000" dirty="0">
              <a:solidFill>
                <a:srgbClr val="FEFFFF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43A9DE-024E-40B2-8240-09A6C6AB68FB}"/>
              </a:ext>
            </a:extLst>
          </p:cNvPr>
          <p:cNvSpPr/>
          <p:nvPr/>
        </p:nvSpPr>
        <p:spPr>
          <a:xfrm>
            <a:off x="91440" y="5136230"/>
            <a:ext cx="6534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Иоанн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Безземельный </a:t>
            </a:r>
            <a:r>
              <a:rPr lang="ru-RU" sz="3200" dirty="0">
                <a:solidFill>
                  <a:schemeClr val="bg1"/>
                </a:solidFill>
              </a:rPr>
              <a:t>(1199—1216)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854F46A-DCCF-4951-95A3-14B96415FA95}"/>
              </a:ext>
            </a:extLst>
          </p:cNvPr>
          <p:cNvSpPr/>
          <p:nvPr/>
        </p:nvSpPr>
        <p:spPr>
          <a:xfrm>
            <a:off x="238500" y="5137342"/>
            <a:ext cx="6240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Великая хартия вольностей 1215 г.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51F84177-D544-484B-840F-230FCEB946C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C9B9BC-356F-4894-B473-21807684EBC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6111243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https://pp.userapi.com/c834203/v834203962/109d52/ItdB6Yp_5_Q.jpg">
            <a:extLst>
              <a:ext uri="{FF2B5EF4-FFF2-40B4-BE49-F238E27FC236}">
                <a16:creationId xmlns:a16="http://schemas.microsoft.com/office/drawing/2014/main" id="{89D5D14A-2E98-4BBE-B664-3AD66D0D4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267" y="-621533"/>
            <a:ext cx="6531195" cy="895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p.userapi.com/c834203/v834203962/109d73/1Ga1M0IwTZk.jpg">
            <a:extLst>
              <a:ext uri="{FF2B5EF4-FFF2-40B4-BE49-F238E27FC236}">
                <a16:creationId xmlns:a16="http://schemas.microsoft.com/office/drawing/2014/main" id="{13B77033-CA1F-4F77-B0A7-D742BD22E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7" r="-1"/>
          <a:stretch/>
        </p:blipFill>
        <p:spPr bwMode="auto">
          <a:xfrm>
            <a:off x="5628633" y="-163810"/>
            <a:ext cx="9725200" cy="706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pp.userapi.com/c834203/v834203962/109d63/GUKYGOF4Rik.jpg">
            <a:extLst>
              <a:ext uri="{FF2B5EF4-FFF2-40B4-BE49-F238E27FC236}">
                <a16:creationId xmlns:a16="http://schemas.microsoft.com/office/drawing/2014/main" id="{1B6E3239-6E50-4666-BFF2-8EA807D78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991" y="-163810"/>
            <a:ext cx="6531194" cy="720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p.userapi.com/c834203/v834203962/109d6b/JbHiIf74y70.jpg">
            <a:extLst>
              <a:ext uri="{FF2B5EF4-FFF2-40B4-BE49-F238E27FC236}">
                <a16:creationId xmlns:a16="http://schemas.microsoft.com/office/drawing/2014/main" id="{7CF3C2CC-3C62-46EF-BC05-375251233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5810" r="40043" b="34537"/>
          <a:stretch/>
        </p:blipFill>
        <p:spPr bwMode="auto">
          <a:xfrm>
            <a:off x="5998420" y="72640"/>
            <a:ext cx="6686701" cy="668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Freeform 27">
            <a:extLst>
              <a:ext uri="{FF2B5EF4-FFF2-40B4-BE49-F238E27FC236}">
                <a16:creationId xmlns:a16="http://schemas.microsoft.com/office/drawing/2014/main" id="{CFD42E53-DE7E-4891-9F3A-A1E195E8E8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6881206" cy="857047"/>
          </a:xfrm>
          <a:custGeom>
            <a:avLst/>
            <a:gdLst>
              <a:gd name="connsiteX0" fmla="*/ 0 w 6881206"/>
              <a:gd name="connsiteY0" fmla="*/ 0 h 857047"/>
              <a:gd name="connsiteX1" fmla="*/ 653445 w 6881206"/>
              <a:gd name="connsiteY1" fmla="*/ 0 h 857047"/>
              <a:gd name="connsiteX2" fmla="*/ 1156123 w 6881206"/>
              <a:gd name="connsiteY2" fmla="*/ 0 h 857047"/>
              <a:gd name="connsiteX3" fmla="*/ 1380221 w 6881206"/>
              <a:gd name="connsiteY3" fmla="*/ 0 h 857047"/>
              <a:gd name="connsiteX4" fmla="*/ 1444324 w 6881206"/>
              <a:gd name="connsiteY4" fmla="*/ 0 h 857047"/>
              <a:gd name="connsiteX5" fmla="*/ 1522072 w 6881206"/>
              <a:gd name="connsiteY5" fmla="*/ 0 h 857047"/>
              <a:gd name="connsiteX6" fmla="*/ 1596570 w 6881206"/>
              <a:gd name="connsiteY6" fmla="*/ 0 h 857047"/>
              <a:gd name="connsiteX7" fmla="*/ 1893047 w 6881206"/>
              <a:gd name="connsiteY7" fmla="*/ 0 h 857047"/>
              <a:gd name="connsiteX8" fmla="*/ 1978260 w 6881206"/>
              <a:gd name="connsiteY8" fmla="*/ 0 h 857047"/>
              <a:gd name="connsiteX9" fmla="*/ 2032793 w 6881206"/>
              <a:gd name="connsiteY9" fmla="*/ 0 h 857047"/>
              <a:gd name="connsiteX10" fmla="*/ 2095032 w 6881206"/>
              <a:gd name="connsiteY10" fmla="*/ 0 h 857047"/>
              <a:gd name="connsiteX11" fmla="*/ 2574748 w 6881206"/>
              <a:gd name="connsiteY11" fmla="*/ 0 h 857047"/>
              <a:gd name="connsiteX12" fmla="*/ 2712413 w 6881206"/>
              <a:gd name="connsiteY12" fmla="*/ 0 h 857047"/>
              <a:gd name="connsiteX13" fmla="*/ 2724164 w 6881206"/>
              <a:gd name="connsiteY13" fmla="*/ 0 h 857047"/>
              <a:gd name="connsiteX14" fmla="*/ 2806423 w 6881206"/>
              <a:gd name="connsiteY14" fmla="*/ 0 h 857047"/>
              <a:gd name="connsiteX15" fmla="*/ 2975563 w 6881206"/>
              <a:gd name="connsiteY15" fmla="*/ 0 h 857047"/>
              <a:gd name="connsiteX16" fmla="*/ 3029696 w 6881206"/>
              <a:gd name="connsiteY16" fmla="*/ 0 h 857047"/>
              <a:gd name="connsiteX17" fmla="*/ 3216247 w 6881206"/>
              <a:gd name="connsiteY17" fmla="*/ 0 h 857047"/>
              <a:gd name="connsiteX18" fmla="*/ 3464491 w 6881206"/>
              <a:gd name="connsiteY18" fmla="*/ 0 h 857047"/>
              <a:gd name="connsiteX19" fmla="*/ 3476820 w 6881206"/>
              <a:gd name="connsiteY19" fmla="*/ 0 h 857047"/>
              <a:gd name="connsiteX20" fmla="*/ 3508932 w 6881206"/>
              <a:gd name="connsiteY20" fmla="*/ 0 h 857047"/>
              <a:gd name="connsiteX21" fmla="*/ 3518154 w 6881206"/>
              <a:gd name="connsiteY21" fmla="*/ 0 h 857047"/>
              <a:gd name="connsiteX22" fmla="*/ 3563124 w 6881206"/>
              <a:gd name="connsiteY22" fmla="*/ 0 h 857047"/>
              <a:gd name="connsiteX23" fmla="*/ 3568615 w 6881206"/>
              <a:gd name="connsiteY23" fmla="*/ 0 h 857047"/>
              <a:gd name="connsiteX24" fmla="*/ 3582711 w 6881206"/>
              <a:gd name="connsiteY24" fmla="*/ 0 h 857047"/>
              <a:gd name="connsiteX25" fmla="*/ 3607047 w 6881206"/>
              <a:gd name="connsiteY25" fmla="*/ 0 h 857047"/>
              <a:gd name="connsiteX26" fmla="*/ 3711363 w 6881206"/>
              <a:gd name="connsiteY26" fmla="*/ 0 h 857047"/>
              <a:gd name="connsiteX27" fmla="*/ 3757936 w 6881206"/>
              <a:gd name="connsiteY27" fmla="*/ 0 h 857047"/>
              <a:gd name="connsiteX28" fmla="*/ 3914505 w 6881206"/>
              <a:gd name="connsiteY28" fmla="*/ 0 h 857047"/>
              <a:gd name="connsiteX29" fmla="*/ 4099165 w 6881206"/>
              <a:gd name="connsiteY29" fmla="*/ 0 h 857047"/>
              <a:gd name="connsiteX30" fmla="*/ 4176573 w 6881206"/>
              <a:gd name="connsiteY30" fmla="*/ 0 h 857047"/>
              <a:gd name="connsiteX31" fmla="*/ 4211043 w 6881206"/>
              <a:gd name="connsiteY31" fmla="*/ 0 h 857047"/>
              <a:gd name="connsiteX32" fmla="*/ 4249415 w 6881206"/>
              <a:gd name="connsiteY32" fmla="*/ 0 h 857047"/>
              <a:gd name="connsiteX33" fmla="*/ 4292911 w 6881206"/>
              <a:gd name="connsiteY33" fmla="*/ 0 h 857047"/>
              <a:gd name="connsiteX34" fmla="*/ 4715176 w 6881206"/>
              <a:gd name="connsiteY34" fmla="*/ 0 h 857047"/>
              <a:gd name="connsiteX35" fmla="*/ 4749035 w 6881206"/>
              <a:gd name="connsiteY35" fmla="*/ 0 h 857047"/>
              <a:gd name="connsiteX36" fmla="*/ 5107279 w 6881206"/>
              <a:gd name="connsiteY36" fmla="*/ 0 h 857047"/>
              <a:gd name="connsiteX37" fmla="*/ 5446306 w 6881206"/>
              <a:gd name="connsiteY37" fmla="*/ 0 h 857047"/>
              <a:gd name="connsiteX38" fmla="*/ 5654500 w 6881206"/>
              <a:gd name="connsiteY38" fmla="*/ 0 h 857047"/>
              <a:gd name="connsiteX39" fmla="*/ 5879355 w 6881206"/>
              <a:gd name="connsiteY39" fmla="*/ 0 h 857047"/>
              <a:gd name="connsiteX40" fmla="*/ 6374171 w 6881206"/>
              <a:gd name="connsiteY40" fmla="*/ 0 h 857047"/>
              <a:gd name="connsiteX41" fmla="*/ 6382691 w 6881206"/>
              <a:gd name="connsiteY41" fmla="*/ 0 h 857047"/>
              <a:gd name="connsiteX42" fmla="*/ 6406881 w 6881206"/>
              <a:gd name="connsiteY42" fmla="*/ 10516 h 857047"/>
              <a:gd name="connsiteX43" fmla="*/ 6411719 w 6881206"/>
              <a:gd name="connsiteY43" fmla="*/ 15774 h 857047"/>
              <a:gd name="connsiteX44" fmla="*/ 6412418 w 6881206"/>
              <a:gd name="connsiteY44" fmla="*/ 16534 h 857047"/>
              <a:gd name="connsiteX45" fmla="*/ 6413765 w 6881206"/>
              <a:gd name="connsiteY45" fmla="*/ 17998 h 857047"/>
              <a:gd name="connsiteX46" fmla="*/ 6418286 w 6881206"/>
              <a:gd name="connsiteY46" fmla="*/ 21854 h 857047"/>
              <a:gd name="connsiteX47" fmla="*/ 6867337 w 6881206"/>
              <a:gd name="connsiteY47" fmla="*/ 404863 h 857047"/>
              <a:gd name="connsiteX48" fmla="*/ 6867337 w 6881206"/>
              <a:gd name="connsiteY48" fmla="*/ 452185 h 857047"/>
              <a:gd name="connsiteX49" fmla="*/ 6491457 w 6881206"/>
              <a:gd name="connsiteY49" fmla="*/ 772784 h 857047"/>
              <a:gd name="connsiteX50" fmla="*/ 6413765 w 6881206"/>
              <a:gd name="connsiteY50" fmla="*/ 839050 h 857047"/>
              <a:gd name="connsiteX51" fmla="*/ 6411719 w 6881206"/>
              <a:gd name="connsiteY51" fmla="*/ 841273 h 857047"/>
              <a:gd name="connsiteX52" fmla="*/ 6406881 w 6881206"/>
              <a:gd name="connsiteY52" fmla="*/ 846531 h 857047"/>
              <a:gd name="connsiteX53" fmla="*/ 6382691 w 6881206"/>
              <a:gd name="connsiteY53" fmla="*/ 857047 h 857047"/>
              <a:gd name="connsiteX54" fmla="*/ 6374171 w 6881206"/>
              <a:gd name="connsiteY54" fmla="*/ 857047 h 857047"/>
              <a:gd name="connsiteX55" fmla="*/ 6368680 w 6881206"/>
              <a:gd name="connsiteY55" fmla="*/ 857047 h 857047"/>
              <a:gd name="connsiteX56" fmla="*/ 6348221 w 6881206"/>
              <a:gd name="connsiteY56" fmla="*/ 857047 h 857047"/>
              <a:gd name="connsiteX57" fmla="*/ 6330248 w 6881206"/>
              <a:gd name="connsiteY57" fmla="*/ 857047 h 857047"/>
              <a:gd name="connsiteX58" fmla="*/ 6266353 w 6881206"/>
              <a:gd name="connsiteY58" fmla="*/ 857047 h 857047"/>
              <a:gd name="connsiteX59" fmla="*/ 6225932 w 6881206"/>
              <a:gd name="connsiteY59" fmla="*/ 857047 h 857047"/>
              <a:gd name="connsiteX60" fmla="*/ 6106926 w 6881206"/>
              <a:gd name="connsiteY60" fmla="*/ 857047 h 857047"/>
              <a:gd name="connsiteX61" fmla="*/ 6022790 w 6881206"/>
              <a:gd name="connsiteY61" fmla="*/ 857047 h 857047"/>
              <a:gd name="connsiteX62" fmla="*/ 5844088 w 6881206"/>
              <a:gd name="connsiteY62" fmla="*/ 857047 h 857047"/>
              <a:gd name="connsiteX63" fmla="*/ 5687880 w 6881206"/>
              <a:gd name="connsiteY63" fmla="*/ 857047 h 857047"/>
              <a:gd name="connsiteX64" fmla="*/ 5451985 w 6881206"/>
              <a:gd name="connsiteY64" fmla="*/ 857047 h 857047"/>
              <a:gd name="connsiteX65" fmla="*/ 5188261 w 6881206"/>
              <a:gd name="connsiteY65" fmla="*/ 857047 h 857047"/>
              <a:gd name="connsiteX66" fmla="*/ 4904764 w 6881206"/>
              <a:gd name="connsiteY66" fmla="*/ 857047 h 857047"/>
              <a:gd name="connsiteX67" fmla="*/ 4490989 w 6881206"/>
              <a:gd name="connsiteY67" fmla="*/ 857047 h 857047"/>
              <a:gd name="connsiteX68" fmla="*/ 4176573 w 6881206"/>
              <a:gd name="connsiteY68" fmla="*/ 857047 h 857047"/>
              <a:gd name="connsiteX69" fmla="*/ 4099165 w 6881206"/>
              <a:gd name="connsiteY69" fmla="*/ 857047 h 857047"/>
              <a:gd name="connsiteX70" fmla="*/ 4089943 w 6881206"/>
              <a:gd name="connsiteY70" fmla="*/ 857047 h 857047"/>
              <a:gd name="connsiteX71" fmla="*/ 4057940 w 6881206"/>
              <a:gd name="connsiteY71" fmla="*/ 857047 h 857047"/>
              <a:gd name="connsiteX72" fmla="*/ 4025386 w 6881206"/>
              <a:gd name="connsiteY72" fmla="*/ 857047 h 857047"/>
              <a:gd name="connsiteX73" fmla="*/ 3850160 w 6881206"/>
              <a:gd name="connsiteY73" fmla="*/ 857047 h 857047"/>
              <a:gd name="connsiteX74" fmla="*/ 3563124 w 6881206"/>
              <a:gd name="connsiteY74" fmla="*/ 857047 h 857047"/>
              <a:gd name="connsiteX75" fmla="*/ 3550795 w 6881206"/>
              <a:gd name="connsiteY75" fmla="*/ 857047 h 857047"/>
              <a:gd name="connsiteX76" fmla="*/ 3508932 w 6881206"/>
              <a:gd name="connsiteY76" fmla="*/ 857047 h 857047"/>
              <a:gd name="connsiteX77" fmla="*/ 3483683 w 6881206"/>
              <a:gd name="connsiteY77" fmla="*/ 857047 h 857047"/>
              <a:gd name="connsiteX78" fmla="*/ 3464491 w 6881206"/>
              <a:gd name="connsiteY78" fmla="*/ 857047 h 857047"/>
              <a:gd name="connsiteX79" fmla="*/ 3452740 w 6881206"/>
              <a:gd name="connsiteY79" fmla="*/ 857047 h 857047"/>
              <a:gd name="connsiteX80" fmla="*/ 3423719 w 6881206"/>
              <a:gd name="connsiteY80" fmla="*/ 857047 h 857047"/>
              <a:gd name="connsiteX81" fmla="*/ 3370481 w 6881206"/>
              <a:gd name="connsiteY81" fmla="*/ 857047 h 857047"/>
              <a:gd name="connsiteX82" fmla="*/ 3306946 w 6881206"/>
              <a:gd name="connsiteY82" fmla="*/ 857047 h 857047"/>
              <a:gd name="connsiteX83" fmla="*/ 3147208 w 6881206"/>
              <a:gd name="connsiteY83" fmla="*/ 857047 h 857047"/>
              <a:gd name="connsiteX84" fmla="*/ 3114429 w 6881206"/>
              <a:gd name="connsiteY84" fmla="*/ 857047 h 857047"/>
              <a:gd name="connsiteX85" fmla="*/ 2960658 w 6881206"/>
              <a:gd name="connsiteY85" fmla="*/ 857047 h 857047"/>
              <a:gd name="connsiteX86" fmla="*/ 2827230 w 6881206"/>
              <a:gd name="connsiteY86" fmla="*/ 857047 h 857047"/>
              <a:gd name="connsiteX87" fmla="*/ 2712413 w 6881206"/>
              <a:gd name="connsiteY87" fmla="*/ 857047 h 857047"/>
              <a:gd name="connsiteX88" fmla="*/ 2680242 w 6881206"/>
              <a:gd name="connsiteY88" fmla="*/ 857047 h 857047"/>
              <a:gd name="connsiteX89" fmla="*/ 2603835 w 6881206"/>
              <a:gd name="connsiteY89" fmla="*/ 857047 h 857047"/>
              <a:gd name="connsiteX90" fmla="*/ 2455042 w 6881206"/>
              <a:gd name="connsiteY90" fmla="*/ 857047 h 857047"/>
              <a:gd name="connsiteX91" fmla="*/ 2426415 w 6881206"/>
              <a:gd name="connsiteY91" fmla="*/ 857047 h 857047"/>
              <a:gd name="connsiteX92" fmla="*/ 2209736 w 6881206"/>
              <a:gd name="connsiteY92" fmla="*/ 857047 h 857047"/>
              <a:gd name="connsiteX93" fmla="*/ 1893047 w 6881206"/>
              <a:gd name="connsiteY93" fmla="*/ 857047 h 857047"/>
              <a:gd name="connsiteX94" fmla="*/ 1885034 w 6881206"/>
              <a:gd name="connsiteY94" fmla="*/ 857047 h 857047"/>
              <a:gd name="connsiteX95" fmla="*/ 1843786 w 6881206"/>
              <a:gd name="connsiteY95" fmla="*/ 857047 h 857047"/>
              <a:gd name="connsiteX96" fmla="*/ 1828944 w 6881206"/>
              <a:gd name="connsiteY96" fmla="*/ 857047 h 857047"/>
              <a:gd name="connsiteX97" fmla="*/ 1380221 w 6881206"/>
              <a:gd name="connsiteY97" fmla="*/ 857047 h 857047"/>
              <a:gd name="connsiteX98" fmla="*/ 1333065 w 6881206"/>
              <a:gd name="connsiteY98" fmla="*/ 857047 h 857047"/>
              <a:gd name="connsiteX99" fmla="*/ 653445 w 6881206"/>
              <a:gd name="connsiteY99" fmla="*/ 857047 h 857047"/>
              <a:gd name="connsiteX100" fmla="*/ 0 w 6881206"/>
              <a:gd name="connsiteY100" fmla="*/ 857047 h 857047"/>
              <a:gd name="connsiteX101" fmla="*/ 0 w 6881206"/>
              <a:gd name="connsiteY101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881206" h="857047">
                <a:moveTo>
                  <a:pt x="0" y="0"/>
                </a:moveTo>
                <a:cubicBezTo>
                  <a:pt x="0" y="0"/>
                  <a:pt x="0" y="0"/>
                  <a:pt x="653445" y="0"/>
                </a:cubicBezTo>
                <a:cubicBezTo>
                  <a:pt x="653445" y="0"/>
                  <a:pt x="653445" y="0"/>
                  <a:pt x="1156123" y="0"/>
                </a:cubicBezTo>
                <a:lnTo>
                  <a:pt x="1380221" y="0"/>
                </a:lnTo>
                <a:cubicBezTo>
                  <a:pt x="1380221" y="0"/>
                  <a:pt x="1380221" y="0"/>
                  <a:pt x="1444324" y="0"/>
                </a:cubicBezTo>
                <a:lnTo>
                  <a:pt x="1522072" y="0"/>
                </a:lnTo>
                <a:lnTo>
                  <a:pt x="1596570" y="0"/>
                </a:lnTo>
                <a:cubicBezTo>
                  <a:pt x="1668686" y="0"/>
                  <a:pt x="1764840" y="0"/>
                  <a:pt x="1893047" y="0"/>
                </a:cubicBezTo>
                <a:cubicBezTo>
                  <a:pt x="1893047" y="0"/>
                  <a:pt x="1893047" y="0"/>
                  <a:pt x="1978260" y="0"/>
                </a:cubicBezTo>
                <a:lnTo>
                  <a:pt x="2032793" y="0"/>
                </a:lnTo>
                <a:lnTo>
                  <a:pt x="2095032" y="0"/>
                </a:lnTo>
                <a:cubicBezTo>
                  <a:pt x="2196025" y="0"/>
                  <a:pt x="2347515" y="0"/>
                  <a:pt x="2574748" y="0"/>
                </a:cubicBezTo>
                <a:lnTo>
                  <a:pt x="2712413" y="0"/>
                </a:lnTo>
                <a:lnTo>
                  <a:pt x="2724164" y="0"/>
                </a:lnTo>
                <a:lnTo>
                  <a:pt x="2806423" y="0"/>
                </a:lnTo>
                <a:lnTo>
                  <a:pt x="2975563" y="0"/>
                </a:lnTo>
                <a:lnTo>
                  <a:pt x="3029696" y="0"/>
                </a:lnTo>
                <a:lnTo>
                  <a:pt x="3216247" y="0"/>
                </a:lnTo>
                <a:lnTo>
                  <a:pt x="3464491" y="0"/>
                </a:lnTo>
                <a:lnTo>
                  <a:pt x="3476820" y="0"/>
                </a:lnTo>
                <a:lnTo>
                  <a:pt x="3508932" y="0"/>
                </a:lnTo>
                <a:cubicBezTo>
                  <a:pt x="3508932" y="0"/>
                  <a:pt x="3508932" y="0"/>
                  <a:pt x="3518154" y="0"/>
                </a:cubicBezTo>
                <a:lnTo>
                  <a:pt x="3563124" y="0"/>
                </a:lnTo>
                <a:lnTo>
                  <a:pt x="3568615" y="0"/>
                </a:lnTo>
                <a:lnTo>
                  <a:pt x="3582711" y="0"/>
                </a:lnTo>
                <a:lnTo>
                  <a:pt x="3607047" y="0"/>
                </a:lnTo>
                <a:lnTo>
                  <a:pt x="3711363" y="0"/>
                </a:lnTo>
                <a:lnTo>
                  <a:pt x="3757936" y="0"/>
                </a:lnTo>
                <a:lnTo>
                  <a:pt x="3914505" y="0"/>
                </a:lnTo>
                <a:lnTo>
                  <a:pt x="4099165" y="0"/>
                </a:lnTo>
                <a:cubicBezTo>
                  <a:pt x="4099165" y="0"/>
                  <a:pt x="4099165" y="0"/>
                  <a:pt x="4176573" y="0"/>
                </a:cubicBezTo>
                <a:cubicBezTo>
                  <a:pt x="4176573" y="0"/>
                  <a:pt x="4176573" y="0"/>
                  <a:pt x="4211043" y="0"/>
                </a:cubicBezTo>
                <a:lnTo>
                  <a:pt x="4249415" y="0"/>
                </a:lnTo>
                <a:lnTo>
                  <a:pt x="4292911" y="0"/>
                </a:lnTo>
                <a:cubicBezTo>
                  <a:pt x="4370470" y="0"/>
                  <a:pt x="4499735" y="0"/>
                  <a:pt x="4715176" y="0"/>
                </a:cubicBezTo>
                <a:lnTo>
                  <a:pt x="4749035" y="0"/>
                </a:lnTo>
                <a:lnTo>
                  <a:pt x="5107279" y="0"/>
                </a:lnTo>
                <a:lnTo>
                  <a:pt x="5446306" y="0"/>
                </a:lnTo>
                <a:lnTo>
                  <a:pt x="5654500" y="0"/>
                </a:lnTo>
                <a:lnTo>
                  <a:pt x="5879355" y="0"/>
                </a:lnTo>
                <a:lnTo>
                  <a:pt x="6374171" y="0"/>
                </a:lnTo>
                <a:lnTo>
                  <a:pt x="6382691" y="0"/>
                </a:lnTo>
                <a:cubicBezTo>
                  <a:pt x="6392367" y="0"/>
                  <a:pt x="6402043" y="5258"/>
                  <a:pt x="6406881" y="10516"/>
                </a:cubicBezTo>
                <a:cubicBezTo>
                  <a:pt x="6406881" y="10516"/>
                  <a:pt x="6411719" y="10516"/>
                  <a:pt x="6411719" y="15774"/>
                </a:cubicBezTo>
                <a:cubicBezTo>
                  <a:pt x="6411719" y="15774"/>
                  <a:pt x="6411719" y="15774"/>
                  <a:pt x="6412418" y="16534"/>
                </a:cubicBezTo>
                <a:lnTo>
                  <a:pt x="6413765" y="17998"/>
                </a:lnTo>
                <a:lnTo>
                  <a:pt x="6418286" y="21854"/>
                </a:lnTo>
                <a:cubicBezTo>
                  <a:pt x="6439669" y="40092"/>
                  <a:pt x="6525203" y="113046"/>
                  <a:pt x="6867337" y="404863"/>
                </a:cubicBezTo>
                <a:cubicBezTo>
                  <a:pt x="6885830" y="415379"/>
                  <a:pt x="6885830" y="436411"/>
                  <a:pt x="6867337" y="452185"/>
                </a:cubicBezTo>
                <a:cubicBezTo>
                  <a:pt x="6867337" y="452185"/>
                  <a:pt x="6867337" y="452185"/>
                  <a:pt x="6491457" y="772784"/>
                </a:cubicBezTo>
                <a:lnTo>
                  <a:pt x="6413765" y="839050"/>
                </a:lnTo>
                <a:lnTo>
                  <a:pt x="6411719" y="841273"/>
                </a:lnTo>
                <a:cubicBezTo>
                  <a:pt x="6411719" y="841273"/>
                  <a:pt x="6406881" y="841273"/>
                  <a:pt x="6406881" y="846531"/>
                </a:cubicBezTo>
                <a:cubicBezTo>
                  <a:pt x="6402043" y="851789"/>
                  <a:pt x="6392367" y="857047"/>
                  <a:pt x="6382691" y="857047"/>
                </a:cubicBezTo>
                <a:lnTo>
                  <a:pt x="6374171" y="857047"/>
                </a:lnTo>
                <a:lnTo>
                  <a:pt x="6368680" y="857047"/>
                </a:lnTo>
                <a:lnTo>
                  <a:pt x="6348221" y="857047"/>
                </a:lnTo>
                <a:lnTo>
                  <a:pt x="6330248" y="857047"/>
                </a:lnTo>
                <a:lnTo>
                  <a:pt x="6266353" y="857047"/>
                </a:lnTo>
                <a:lnTo>
                  <a:pt x="6225932" y="857047"/>
                </a:lnTo>
                <a:lnTo>
                  <a:pt x="6106926" y="857047"/>
                </a:lnTo>
                <a:lnTo>
                  <a:pt x="6022790" y="857047"/>
                </a:lnTo>
                <a:lnTo>
                  <a:pt x="5844088" y="857047"/>
                </a:lnTo>
                <a:lnTo>
                  <a:pt x="5687880" y="857047"/>
                </a:lnTo>
                <a:lnTo>
                  <a:pt x="5451985" y="857047"/>
                </a:lnTo>
                <a:lnTo>
                  <a:pt x="5188261" y="857047"/>
                </a:lnTo>
                <a:lnTo>
                  <a:pt x="4904764" y="857047"/>
                </a:lnTo>
                <a:lnTo>
                  <a:pt x="4490989" y="857047"/>
                </a:lnTo>
                <a:lnTo>
                  <a:pt x="4176573" y="857047"/>
                </a:lnTo>
                <a:cubicBezTo>
                  <a:pt x="4176573" y="857047"/>
                  <a:pt x="4176573" y="857047"/>
                  <a:pt x="4099165" y="857047"/>
                </a:cubicBezTo>
                <a:cubicBezTo>
                  <a:pt x="4099165" y="857047"/>
                  <a:pt x="4099165" y="857047"/>
                  <a:pt x="4089943" y="857047"/>
                </a:cubicBezTo>
                <a:lnTo>
                  <a:pt x="4057940" y="857047"/>
                </a:lnTo>
                <a:lnTo>
                  <a:pt x="4025386" y="857047"/>
                </a:lnTo>
                <a:cubicBezTo>
                  <a:pt x="3988496" y="857047"/>
                  <a:pt x="3933162" y="857047"/>
                  <a:pt x="3850160" y="857047"/>
                </a:cubicBezTo>
                <a:lnTo>
                  <a:pt x="3563124" y="857047"/>
                </a:lnTo>
                <a:lnTo>
                  <a:pt x="3550795" y="857047"/>
                </a:lnTo>
                <a:lnTo>
                  <a:pt x="3508932" y="857047"/>
                </a:lnTo>
                <a:cubicBezTo>
                  <a:pt x="3508932" y="857047"/>
                  <a:pt x="3508932" y="857047"/>
                  <a:pt x="3483683" y="857047"/>
                </a:cubicBezTo>
                <a:lnTo>
                  <a:pt x="3464491" y="857047"/>
                </a:lnTo>
                <a:lnTo>
                  <a:pt x="3452740" y="857047"/>
                </a:lnTo>
                <a:lnTo>
                  <a:pt x="3423719" y="857047"/>
                </a:lnTo>
                <a:lnTo>
                  <a:pt x="3370481" y="857047"/>
                </a:lnTo>
                <a:lnTo>
                  <a:pt x="3306946" y="857047"/>
                </a:lnTo>
                <a:lnTo>
                  <a:pt x="3147208" y="857047"/>
                </a:lnTo>
                <a:lnTo>
                  <a:pt x="3114429" y="857047"/>
                </a:lnTo>
                <a:lnTo>
                  <a:pt x="2960658" y="857047"/>
                </a:lnTo>
                <a:lnTo>
                  <a:pt x="2827230" y="857047"/>
                </a:lnTo>
                <a:lnTo>
                  <a:pt x="2712413" y="857047"/>
                </a:lnTo>
                <a:lnTo>
                  <a:pt x="2680242" y="857047"/>
                </a:lnTo>
                <a:lnTo>
                  <a:pt x="2603835" y="857047"/>
                </a:lnTo>
                <a:lnTo>
                  <a:pt x="2455042" y="857047"/>
                </a:lnTo>
                <a:lnTo>
                  <a:pt x="2426415" y="857047"/>
                </a:lnTo>
                <a:lnTo>
                  <a:pt x="2209736" y="857047"/>
                </a:lnTo>
                <a:lnTo>
                  <a:pt x="1893047" y="857047"/>
                </a:lnTo>
                <a:cubicBezTo>
                  <a:pt x="1893047" y="857047"/>
                  <a:pt x="1893047" y="857047"/>
                  <a:pt x="1885034" y="857047"/>
                </a:cubicBezTo>
                <a:lnTo>
                  <a:pt x="1843786" y="857047"/>
                </a:lnTo>
                <a:lnTo>
                  <a:pt x="1828944" y="857047"/>
                </a:lnTo>
                <a:cubicBezTo>
                  <a:pt x="1764840" y="857047"/>
                  <a:pt x="1636634" y="857047"/>
                  <a:pt x="1380221" y="857047"/>
                </a:cubicBezTo>
                <a:lnTo>
                  <a:pt x="1333065" y="857047"/>
                </a:lnTo>
                <a:cubicBezTo>
                  <a:pt x="1136016" y="857047"/>
                  <a:pt x="910816" y="857047"/>
                  <a:pt x="653445" y="857047"/>
                </a:cubicBezTo>
                <a:cubicBezTo>
                  <a:pt x="653445" y="857047"/>
                  <a:pt x="653445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E108A-9943-4CA5-8CF6-CF11C9650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528046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FEFFFF"/>
                </a:solidFill>
              </a:rPr>
              <a:t>Основные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направления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политического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развития</a:t>
            </a:r>
            <a:r>
              <a:rPr lang="en-US" sz="4000" b="1" dirty="0">
                <a:solidFill>
                  <a:srgbClr val="FEFFFF"/>
                </a:solidFill>
              </a:rPr>
              <a:t> </a:t>
            </a:r>
            <a:r>
              <a:rPr lang="en-US" sz="4000" b="1" dirty="0" err="1">
                <a:solidFill>
                  <a:srgbClr val="FEFFFF"/>
                </a:solidFill>
              </a:rPr>
              <a:t>Англии</a:t>
            </a:r>
            <a:r>
              <a:rPr lang="en-US" sz="4000" b="1" dirty="0">
                <a:solidFill>
                  <a:srgbClr val="FEFFFF"/>
                </a:solidFill>
              </a:rPr>
              <a:t> в XIII в.</a:t>
            </a:r>
            <a:br>
              <a:rPr lang="en-US" sz="4000" dirty="0">
                <a:solidFill>
                  <a:srgbClr val="FEFFFF"/>
                </a:solidFill>
              </a:rPr>
            </a:br>
            <a:endParaRPr lang="en-US" sz="4000" dirty="0">
              <a:solidFill>
                <a:srgbClr val="FEFFFF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43A9DE-024E-40B2-8240-09A6C6AB68FB}"/>
              </a:ext>
            </a:extLst>
          </p:cNvPr>
          <p:cNvSpPr/>
          <p:nvPr/>
        </p:nvSpPr>
        <p:spPr>
          <a:xfrm>
            <a:off x="534903" y="5121343"/>
            <a:ext cx="4686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Генрих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 </a:t>
            </a:r>
            <a:r>
              <a:rPr lang="ru-RU" sz="3200" dirty="0">
                <a:solidFill>
                  <a:schemeClr val="bg1"/>
                </a:solidFill>
              </a:rPr>
              <a:t>(1216 —1272)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1E9065E6-2DC8-4B47-A9C5-9616247BAA02}"/>
              </a:ext>
            </a:extLst>
          </p:cNvPr>
          <p:cNvSpPr/>
          <p:nvPr/>
        </p:nvSpPr>
        <p:spPr>
          <a:xfrm>
            <a:off x="2476935" y="5186354"/>
            <a:ext cx="41263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Эдуард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(1272—1307</a:t>
            </a:r>
            <a:r>
              <a:rPr lang="ru-RU" sz="3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09B2459-4159-41F4-B0EF-4E9F89635504}"/>
              </a:ext>
            </a:extLst>
          </p:cNvPr>
          <p:cNvSpPr/>
          <p:nvPr/>
        </p:nvSpPr>
        <p:spPr>
          <a:xfrm>
            <a:off x="2528968" y="5180805"/>
            <a:ext cx="40222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Симон (1264-1265)</a:t>
            </a:r>
          </a:p>
        </p:txBody>
      </p:sp>
    </p:spTree>
    <p:extLst>
      <p:ext uri="{BB962C8B-B14F-4D97-AF65-F5344CB8AC3E}">
        <p14:creationId xmlns:p14="http://schemas.microsoft.com/office/powerpoint/2010/main" val="402274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4" grpId="0"/>
      <p:bldP spid="44" grpId="1"/>
      <p:bldP spid="46" grpId="0"/>
      <p:bldP spid="4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1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1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30" name="Rectangle 129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4" name="Rectangle 133">
            <a:extLst>
              <a:ext uri="{FF2B5EF4-FFF2-40B4-BE49-F238E27FC236}">
                <a16:creationId xmlns:a16="http://schemas.microsoft.com/office/drawing/2014/main" id="{1FF9CEF5-A50D-4B8B-9852-D76F703786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ttps://pp.userapi.com/c834203/v834203962/109d84/Jf1ErD_a5WY.jpg">
            <a:extLst>
              <a:ext uri="{FF2B5EF4-FFF2-40B4-BE49-F238E27FC236}">
                <a16:creationId xmlns:a16="http://schemas.microsoft.com/office/drawing/2014/main" id="{592A4879-9044-4591-B2DB-33003EDC3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58" b="14229"/>
          <a:stretch/>
        </p:blipFill>
        <p:spPr bwMode="auto">
          <a:xfrm>
            <a:off x="150973" y="45494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Rectangle 135">
            <a:extLst>
              <a:ext uri="{FF2B5EF4-FFF2-40B4-BE49-F238E27FC236}">
                <a16:creationId xmlns:a16="http://schemas.microsoft.com/office/drawing/2014/main" id="{30684D86-C9D1-40C3-A9B6-EC935C7312E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8" name="Freeform 33">
            <a:extLst>
              <a:ext uri="{FF2B5EF4-FFF2-40B4-BE49-F238E27FC236}">
                <a16:creationId xmlns:a16="http://schemas.microsoft.com/office/drawing/2014/main" id="{1EDF7896-F56A-49DA-90F3-F5CE8B9833A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F29D7-86DA-433E-AFCF-EFD90B2A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610" y="3754018"/>
            <a:ext cx="8915399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 dirty="0" err="1"/>
              <a:t>Захватнические</a:t>
            </a:r>
            <a:r>
              <a:rPr lang="en-US" sz="4200" dirty="0"/>
              <a:t> </a:t>
            </a:r>
            <a:r>
              <a:rPr lang="en-US" sz="4200" dirty="0" err="1"/>
              <a:t>войны</a:t>
            </a:r>
            <a:r>
              <a:rPr lang="en-US" sz="4200" dirty="0"/>
              <a:t> </a:t>
            </a:r>
            <a:r>
              <a:rPr lang="en-US" sz="4200" dirty="0" err="1"/>
              <a:t>Англии</a:t>
            </a:r>
            <a:r>
              <a:rPr lang="en-US" sz="4200" dirty="0"/>
              <a:t> в </a:t>
            </a:r>
            <a:r>
              <a:rPr lang="en-US" sz="4200" dirty="0" err="1"/>
              <a:t>Уэльсе</a:t>
            </a:r>
            <a:r>
              <a:rPr lang="en-US" sz="4200" dirty="0"/>
              <a:t>, </a:t>
            </a:r>
            <a:r>
              <a:rPr lang="en-US" sz="4200" dirty="0" err="1"/>
              <a:t>Шотландии</a:t>
            </a:r>
            <a:r>
              <a:rPr lang="en-US" sz="4200" dirty="0"/>
              <a:t> и </a:t>
            </a:r>
            <a:r>
              <a:rPr lang="en-US" sz="4200" dirty="0" err="1"/>
              <a:t>Ирландии</a:t>
            </a:r>
            <a:r>
              <a:rPr lang="en-US" sz="4200" dirty="0"/>
              <a:t> </a:t>
            </a:r>
            <a:br>
              <a:rPr lang="en-US" sz="4200" dirty="0"/>
            </a:b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1882017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4" name="Group 70">
            <a:extLst>
              <a:ext uri="{FF2B5EF4-FFF2-40B4-BE49-F238E27FC236}">
                <a16:creationId xmlns:a16="http://schemas.microsoft.com/office/drawing/2014/main" id="{7398C59F-5A18-487B-91D6-B955AACF2E5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5125" name="Group 84">
            <a:extLst>
              <a:ext uri="{FF2B5EF4-FFF2-40B4-BE49-F238E27FC236}">
                <a16:creationId xmlns:a16="http://schemas.microsoft.com/office/drawing/2014/main" id="{520234FB-542E-4550-9C2F-1B56FD41A1C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86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7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8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9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0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1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2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3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4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5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6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7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5126" name="Rectangle 98">
            <a:extLst>
              <a:ext uri="{FF2B5EF4-FFF2-40B4-BE49-F238E27FC236}">
                <a16:creationId xmlns:a16="http://schemas.microsoft.com/office/drawing/2014/main" id="{DE91395A-2D18-4AF6-A0AC-AAA7189FED1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27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128" name="Rectangle 102">
            <a:extLst>
              <a:ext uri="{FF2B5EF4-FFF2-40B4-BE49-F238E27FC236}">
                <a16:creationId xmlns:a16="http://schemas.microsoft.com/office/drawing/2014/main" id="{1FF9CEF5-A50D-4B8B-9852-D76F703786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https://pp.userapi.com/c834203/v834203962/109d8b/46HwEibnlHk.jpg">
            <a:extLst>
              <a:ext uri="{FF2B5EF4-FFF2-40B4-BE49-F238E27FC236}">
                <a16:creationId xmlns:a16="http://schemas.microsoft.com/office/drawing/2014/main" id="{76ABDB6E-2DEE-4961-933B-B5225ADDCE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9" r="7016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104">
            <a:extLst>
              <a:ext uri="{FF2B5EF4-FFF2-40B4-BE49-F238E27FC236}">
                <a16:creationId xmlns:a16="http://schemas.microsoft.com/office/drawing/2014/main" id="{30684D86-C9D1-40C3-A9B6-EC935C7312E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7" name="Freeform 33">
            <a:extLst>
              <a:ext uri="{FF2B5EF4-FFF2-40B4-BE49-F238E27FC236}">
                <a16:creationId xmlns:a16="http://schemas.microsoft.com/office/drawing/2014/main" id="{1EDF7896-F56A-49DA-90F3-F5CE8B9833A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78E51-6B60-409A-AA00-629704D5B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3" y="2514600"/>
            <a:ext cx="8915399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b="1"/>
              <a:t>Восстание крестьян под руководством Уота Тайлера</a:t>
            </a:r>
            <a:br>
              <a:rPr lang="en-US" sz="4600"/>
            </a:br>
            <a:endParaRPr lang="en-US" sz="4600"/>
          </a:p>
        </p:txBody>
      </p:sp>
    </p:spTree>
    <p:extLst>
      <p:ext uri="{BB962C8B-B14F-4D97-AF65-F5344CB8AC3E}">
        <p14:creationId xmlns:p14="http://schemas.microsoft.com/office/powerpoint/2010/main" val="2975220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136</TotalTime>
  <Words>113</Words>
  <Application>Microsoft Office PowerPoint</Application>
  <PresentationFormat>Широкоэкранный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История Англии с VII по XV век </vt:lpstr>
      <vt:lpstr>Англосаксонские королевства в Британии </vt:lpstr>
      <vt:lpstr>Образование единого англосаксонского государства — Англии </vt:lpstr>
      <vt:lpstr>Возобновление датских нашествий</vt:lpstr>
      <vt:lpstr>Развитие английского феодального государства в XII в. </vt:lpstr>
      <vt:lpstr>Основные направления политического развития Англии в XII в. </vt:lpstr>
      <vt:lpstr>Основные направления политического развития Англии в XIII в. </vt:lpstr>
      <vt:lpstr>Захватнические войны Англии в Уэльсе, Шотландии и Ирландии  </vt:lpstr>
      <vt:lpstr>Восстание крестьян под руководством Уота Тайлера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Англии с VII по XV век</dc:title>
  <dc:creator>Андрей</dc:creator>
  <cp:lastModifiedBy>Андрей</cp:lastModifiedBy>
  <cp:revision>12</cp:revision>
  <dcterms:created xsi:type="dcterms:W3CDTF">2018-04-06T19:23:55Z</dcterms:created>
  <dcterms:modified xsi:type="dcterms:W3CDTF">2018-04-06T21:40:49Z</dcterms:modified>
</cp:coreProperties>
</file>