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1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4457E-4BFD-4232-BF3A-6079B2F2B7B2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EF3F0-FB71-419B-92BF-7C80C47B9FC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4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060848"/>
            <a:ext cx="7776864" cy="182981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Загрязнение водоемов</a:t>
            </a:r>
            <a:endParaRPr lang="ru-RU" sz="5400" b="1" dirty="0">
              <a:ln w="1143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 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 живое существо на планете Земля не может выжить без воды. Она является необходимым условием для здоровья человека и его благосостояния, а также для сохранения окружающей среды.</a:t>
            </a:r>
          </a:p>
        </p:txBody>
      </p:sp>
      <p:pic>
        <p:nvPicPr>
          <p:cNvPr id="4" name="Рисунок 3" descr="maxresdefaul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3068960"/>
            <a:ext cx="6264696" cy="35238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33</Words>
  <Application>Microsoft Office PowerPoint</Application>
  <PresentationFormat>Экран (4:3)</PresentationFormat>
  <Paragraphs>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Ни одно живое существо на планете Земля не может выжить без воды. Она является необходимым условием для здоровья человека и его благосостояния, а также для сохранения окружающей среды.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</dc:creator>
  <cp:lastModifiedBy>ф</cp:lastModifiedBy>
  <cp:revision>3</cp:revision>
  <dcterms:created xsi:type="dcterms:W3CDTF">2017-04-04T08:30:49Z</dcterms:created>
  <dcterms:modified xsi:type="dcterms:W3CDTF">2017-04-04T08:55:40Z</dcterms:modified>
</cp:coreProperties>
</file>