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10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FC386F-42C6-4608-B9D6-EAC2D163E78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3438FB-1055-4920-839C-412669A193A5}">
      <dgm:prSet phldrT="[Текст]" custT="1"/>
      <dgm:spPr/>
      <dgm:t>
        <a:bodyPr/>
        <a:lstStyle/>
        <a:p>
          <a:r>
            <a:rPr lang="ru-RU" sz="1600" dirty="0" smtClean="0"/>
            <a:t>Виды внедрения МД</a:t>
          </a:r>
          <a:endParaRPr lang="ru-RU" sz="1600" dirty="0"/>
        </a:p>
      </dgm:t>
    </dgm:pt>
    <dgm:pt modelId="{85450156-5F0B-4AE3-AE6D-4CAFF2311A61}" type="parTrans" cxnId="{5E880B7A-A61A-430F-860B-3B87F4BAC1E5}">
      <dgm:prSet/>
      <dgm:spPr/>
      <dgm:t>
        <a:bodyPr/>
        <a:lstStyle/>
        <a:p>
          <a:endParaRPr lang="ru-RU"/>
        </a:p>
      </dgm:t>
    </dgm:pt>
    <dgm:pt modelId="{16D27E34-6BBD-401D-A3B2-1E85009DFDC3}" type="sibTrans" cxnId="{5E880B7A-A61A-430F-860B-3B87F4BAC1E5}">
      <dgm:prSet/>
      <dgm:spPr/>
      <dgm:t>
        <a:bodyPr/>
        <a:lstStyle/>
        <a:p>
          <a:endParaRPr lang="ru-RU"/>
        </a:p>
      </dgm:t>
    </dgm:pt>
    <dgm:pt modelId="{5B3B4E2E-0759-4E20-9DC7-05616CE523DF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dirty="0" err="1" smtClean="0">
              <a:latin typeface="+mn-lt"/>
            </a:rPr>
            <a:t>Несамоисполняемые</a:t>
          </a:r>
          <a:endParaRPr lang="ru-RU" sz="1000" b="1" dirty="0" smtClean="0">
            <a:latin typeface="+mn-lt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0" i="0" dirty="0" smtClean="0">
              <a:latin typeface="+mn-lt"/>
            </a:rPr>
            <a:t>Данные договоры требуют для своего осуществления принятия соответствующих внутригосударственных правовых актов, т.е. происходит процесс трансформации, который может выражаться в виде:</a:t>
          </a:r>
          <a:endParaRPr lang="ru-RU" sz="1000" dirty="0" smtClean="0"/>
        </a:p>
      </dgm:t>
    </dgm:pt>
    <dgm:pt modelId="{01D996D1-EB48-4893-BD6D-DCB97E00C8DE}" type="parTrans" cxnId="{72E53AEC-F4CA-44EB-AAE4-18CAAC2E689E}">
      <dgm:prSet/>
      <dgm:spPr/>
      <dgm:t>
        <a:bodyPr/>
        <a:lstStyle/>
        <a:p>
          <a:endParaRPr lang="ru-RU"/>
        </a:p>
      </dgm:t>
    </dgm:pt>
    <dgm:pt modelId="{3248372C-A62D-4C24-A353-874762F9D1AF}" type="sibTrans" cxnId="{72E53AEC-F4CA-44EB-AAE4-18CAAC2E689E}">
      <dgm:prSet/>
      <dgm:spPr/>
      <dgm:t>
        <a:bodyPr/>
        <a:lstStyle/>
        <a:p>
          <a:endParaRPr lang="ru-RU"/>
        </a:p>
      </dgm:t>
    </dgm:pt>
    <dgm:pt modelId="{D50512E6-0F57-4836-B573-743C44CDD09B}">
      <dgm:prSet phldrT="[Текст]" custT="1"/>
      <dgm:spPr/>
      <dgm:t>
        <a:bodyPr/>
        <a:lstStyle/>
        <a:p>
          <a:r>
            <a:rPr lang="ru-RU" sz="1000" b="1" dirty="0" smtClean="0"/>
            <a:t>Рецепции</a:t>
          </a:r>
        </a:p>
        <a:p>
          <a:r>
            <a:rPr lang="ru-RU" sz="1000" dirty="0" smtClean="0"/>
            <a:t>Данный вид трансформации предусматривает включение в российские НПА  международных норм напрямую</a:t>
          </a:r>
        </a:p>
        <a:p>
          <a:endParaRPr lang="ru-RU" sz="1000" dirty="0"/>
        </a:p>
      </dgm:t>
    </dgm:pt>
    <dgm:pt modelId="{FD7599CB-5D92-47D7-91A8-38199026C215}" type="parTrans" cxnId="{071D797A-9773-4C8A-96C9-B013B40BD5FF}">
      <dgm:prSet/>
      <dgm:spPr/>
      <dgm:t>
        <a:bodyPr/>
        <a:lstStyle/>
        <a:p>
          <a:endParaRPr lang="ru-RU"/>
        </a:p>
      </dgm:t>
    </dgm:pt>
    <dgm:pt modelId="{A0545676-D8F2-4429-B602-053AA3526BED}" type="sibTrans" cxnId="{071D797A-9773-4C8A-96C9-B013B40BD5FF}">
      <dgm:prSet/>
      <dgm:spPr/>
      <dgm:t>
        <a:bodyPr/>
        <a:lstStyle/>
        <a:p>
          <a:endParaRPr lang="ru-RU"/>
        </a:p>
      </dgm:t>
    </dgm:pt>
    <dgm:pt modelId="{181D4A03-EFE0-43F5-B194-6D6F80AF297D}">
      <dgm:prSet phldrT="[Текст]" custT="1"/>
      <dgm:spPr/>
      <dgm:t>
        <a:bodyPr/>
        <a:lstStyle/>
        <a:p>
          <a:r>
            <a:rPr lang="ru-RU" sz="1000" b="1" dirty="0" smtClean="0"/>
            <a:t>Инкорпорации</a:t>
          </a:r>
        </a:p>
        <a:p>
          <a:r>
            <a:rPr lang="ru-RU" sz="1000" dirty="0" smtClean="0"/>
            <a:t>Она предусматривает включение МД полностью в национальную правовую систему . Такое включение производится путем ратификации.</a:t>
          </a:r>
          <a:endParaRPr lang="ru-RU" sz="1000" dirty="0"/>
        </a:p>
      </dgm:t>
    </dgm:pt>
    <dgm:pt modelId="{17A48EE1-AD62-48F3-AB92-5FE2BD18E3D5}" type="parTrans" cxnId="{CD322ECC-F853-42E1-AC7F-23E2E6D94D04}">
      <dgm:prSet/>
      <dgm:spPr/>
      <dgm:t>
        <a:bodyPr/>
        <a:lstStyle/>
        <a:p>
          <a:endParaRPr lang="ru-RU"/>
        </a:p>
      </dgm:t>
    </dgm:pt>
    <dgm:pt modelId="{08258DA0-D209-4979-906C-BAD4BEF77358}" type="sibTrans" cxnId="{CD322ECC-F853-42E1-AC7F-23E2E6D94D04}">
      <dgm:prSet/>
      <dgm:spPr/>
      <dgm:t>
        <a:bodyPr/>
        <a:lstStyle/>
        <a:p>
          <a:endParaRPr lang="ru-RU"/>
        </a:p>
      </dgm:t>
    </dgm:pt>
    <dgm:pt modelId="{E0790D77-75CE-4A18-A89A-A2A1E57FBAAF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0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dirty="0" err="1" smtClean="0"/>
            <a:t>Самоисполняемые</a:t>
          </a:r>
          <a:endParaRPr lang="ru-RU" sz="1000" b="1" dirty="0" smtClean="0"/>
        </a:p>
        <a:p>
          <a:endParaRPr lang="ru-RU" sz="1600" dirty="0"/>
        </a:p>
      </dgm:t>
    </dgm:pt>
    <dgm:pt modelId="{C97B8F32-42FC-4165-9B15-6D86E16496D1}" type="parTrans" cxnId="{5A86538B-3281-4409-A0B2-16F65EF52297}">
      <dgm:prSet/>
      <dgm:spPr/>
      <dgm:t>
        <a:bodyPr/>
        <a:lstStyle/>
        <a:p>
          <a:endParaRPr lang="ru-RU"/>
        </a:p>
      </dgm:t>
    </dgm:pt>
    <dgm:pt modelId="{1B8FC4A1-A2CA-49B8-A8F5-5CF3DE9FC202}" type="sibTrans" cxnId="{5A86538B-3281-4409-A0B2-16F65EF52297}">
      <dgm:prSet/>
      <dgm:spPr/>
      <dgm:t>
        <a:bodyPr/>
        <a:lstStyle/>
        <a:p>
          <a:endParaRPr lang="ru-RU"/>
        </a:p>
      </dgm:t>
    </dgm:pt>
    <dgm:pt modelId="{899592F6-4608-4E49-83FD-10C1077C5480}">
      <dgm:prSet phldrT="[Текст]" custT="1"/>
      <dgm:spPr/>
      <dgm:t>
        <a:bodyPr/>
        <a:lstStyle/>
        <a:p>
          <a:r>
            <a:rPr lang="ru-RU" sz="1000" b="1" i="0" dirty="0" err="1" smtClean="0"/>
            <a:t>Самоиполняемые</a:t>
          </a:r>
          <a:r>
            <a:rPr lang="ru-RU" sz="1000" b="0" i="0" dirty="0" smtClean="0"/>
            <a:t> договоры являются непосредственно действующими. Для их применения не требуется издания внутригосударственного правового акта, они применяются в силу указаний закона непосредственно. Например: Всеобщая декларация прав человека. Различные универсальные конвенции</a:t>
          </a:r>
          <a:endParaRPr lang="ru-RU" sz="1000" dirty="0"/>
        </a:p>
      </dgm:t>
    </dgm:pt>
    <dgm:pt modelId="{39D7F423-D7FA-4ED8-AB91-62A9A3DC3A41}" type="parTrans" cxnId="{2EDC6E88-D440-4733-9000-F7EE671C941E}">
      <dgm:prSet/>
      <dgm:spPr/>
      <dgm:t>
        <a:bodyPr/>
        <a:lstStyle/>
        <a:p>
          <a:endParaRPr lang="ru-RU"/>
        </a:p>
      </dgm:t>
    </dgm:pt>
    <dgm:pt modelId="{8F2EDFEC-0807-498B-A734-7D30FD114A7C}" type="sibTrans" cxnId="{2EDC6E88-D440-4733-9000-F7EE671C941E}">
      <dgm:prSet/>
      <dgm:spPr/>
      <dgm:t>
        <a:bodyPr/>
        <a:lstStyle/>
        <a:p>
          <a:endParaRPr lang="ru-RU"/>
        </a:p>
      </dgm:t>
    </dgm:pt>
    <dgm:pt modelId="{5BBD7186-F8CD-4368-BE4D-7F3A913310C1}">
      <dgm:prSet custT="1"/>
      <dgm:spPr/>
      <dgm:t>
        <a:bodyPr/>
        <a:lstStyle/>
        <a:p>
          <a:r>
            <a:rPr lang="ru-RU" sz="1000" b="1" dirty="0" smtClean="0"/>
            <a:t>Отсылки</a:t>
          </a:r>
        </a:p>
        <a:p>
          <a:r>
            <a:rPr lang="ru-RU" sz="1000" dirty="0" smtClean="0"/>
            <a:t>Это применение норм международного права посредством использования разрешения (отсылочную норму или отсылочные нормы в конкретных законодательных актах. санкции) государства через общую. Отсылки делятся на:</a:t>
          </a:r>
          <a:endParaRPr lang="ru-RU" sz="1000" dirty="0"/>
        </a:p>
      </dgm:t>
    </dgm:pt>
    <dgm:pt modelId="{513F733A-F53C-434F-8BFC-FF9EFAF3F8F8}" type="parTrans" cxnId="{37A16617-5560-4BC4-9A3D-DD3EB36EA0B2}">
      <dgm:prSet/>
      <dgm:spPr/>
      <dgm:t>
        <a:bodyPr/>
        <a:lstStyle/>
        <a:p>
          <a:endParaRPr lang="ru-RU"/>
        </a:p>
      </dgm:t>
    </dgm:pt>
    <dgm:pt modelId="{04CB029F-DE02-4AC3-BCEB-8A837C0385B5}" type="sibTrans" cxnId="{37A16617-5560-4BC4-9A3D-DD3EB36EA0B2}">
      <dgm:prSet/>
      <dgm:spPr/>
      <dgm:t>
        <a:bodyPr/>
        <a:lstStyle/>
        <a:p>
          <a:endParaRPr lang="ru-RU"/>
        </a:p>
      </dgm:t>
    </dgm:pt>
    <dgm:pt modelId="{219C0452-795C-4E97-8850-9A13A11B0666}">
      <dgm:prSet custT="1"/>
      <dgm:spPr/>
      <dgm:t>
        <a:bodyPr/>
        <a:lstStyle/>
        <a:p>
          <a:r>
            <a:rPr lang="ru-RU" sz="1000" b="1" dirty="0" smtClean="0"/>
            <a:t>Генеральные (неконкретная)</a:t>
          </a:r>
        </a:p>
        <a:p>
          <a:r>
            <a:rPr lang="ru-RU" sz="1000" dirty="0" smtClean="0"/>
            <a:t>Отсылают к нормам МП в целом</a:t>
          </a:r>
          <a:endParaRPr lang="ru-RU" sz="1000" dirty="0"/>
        </a:p>
      </dgm:t>
    </dgm:pt>
    <dgm:pt modelId="{816C1F37-BC6C-4A33-8E16-6C5BE8641E2A}" type="parTrans" cxnId="{86FD9E7E-1D54-4841-B103-27429AA9CC06}">
      <dgm:prSet/>
      <dgm:spPr/>
      <dgm:t>
        <a:bodyPr/>
        <a:lstStyle/>
        <a:p>
          <a:endParaRPr lang="ru-RU"/>
        </a:p>
      </dgm:t>
    </dgm:pt>
    <dgm:pt modelId="{3309DC50-156A-4A3D-B5BA-F993AE4CDAC1}" type="sibTrans" cxnId="{86FD9E7E-1D54-4841-B103-27429AA9CC06}">
      <dgm:prSet/>
      <dgm:spPr/>
      <dgm:t>
        <a:bodyPr/>
        <a:lstStyle/>
        <a:p>
          <a:endParaRPr lang="ru-RU"/>
        </a:p>
      </dgm:t>
    </dgm:pt>
    <dgm:pt modelId="{3C796C3A-4002-48D9-B1FE-7138362D9EC7}">
      <dgm:prSet custT="1"/>
      <dgm:spPr/>
      <dgm:t>
        <a:bodyPr/>
        <a:lstStyle/>
        <a:p>
          <a:r>
            <a:rPr lang="ru-RU" sz="1000" b="1" dirty="0" smtClean="0"/>
            <a:t>Специальные (конкретные)</a:t>
          </a:r>
        </a:p>
        <a:p>
          <a:r>
            <a:rPr lang="ru-RU" sz="1000" dirty="0" smtClean="0"/>
            <a:t>Отсылают к определенному МД</a:t>
          </a:r>
          <a:endParaRPr lang="ru-RU" sz="1000" dirty="0"/>
        </a:p>
      </dgm:t>
    </dgm:pt>
    <dgm:pt modelId="{6AC4C01D-3B75-4FFA-B57C-2A7CEF25A203}" type="parTrans" cxnId="{F81172F1-ECB4-4120-93A9-0A00FC4481D8}">
      <dgm:prSet/>
      <dgm:spPr/>
      <dgm:t>
        <a:bodyPr/>
        <a:lstStyle/>
        <a:p>
          <a:endParaRPr lang="ru-RU"/>
        </a:p>
      </dgm:t>
    </dgm:pt>
    <dgm:pt modelId="{768B17AA-34F4-4AB7-A90E-D35F2910BF9B}" type="sibTrans" cxnId="{F81172F1-ECB4-4120-93A9-0A00FC4481D8}">
      <dgm:prSet/>
      <dgm:spPr/>
      <dgm:t>
        <a:bodyPr/>
        <a:lstStyle/>
        <a:p>
          <a:endParaRPr lang="ru-RU"/>
        </a:p>
      </dgm:t>
    </dgm:pt>
    <dgm:pt modelId="{5659A347-4AFD-4291-A588-0429EFD50724}" type="pres">
      <dgm:prSet presAssocID="{DDFC386F-42C6-4608-B9D6-EAC2D163E78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2785CEB-32E8-480C-B41C-E3A00CF8A4C6}" type="pres">
      <dgm:prSet presAssocID="{893438FB-1055-4920-839C-412669A193A5}" presName="hierRoot1" presStyleCnt="0"/>
      <dgm:spPr/>
    </dgm:pt>
    <dgm:pt modelId="{32879ACE-9B08-4BE5-A410-7B517D4C07BC}" type="pres">
      <dgm:prSet presAssocID="{893438FB-1055-4920-839C-412669A193A5}" presName="composite" presStyleCnt="0"/>
      <dgm:spPr/>
    </dgm:pt>
    <dgm:pt modelId="{E2F0DB30-E9D2-4990-9C9D-7D7F37EBDE4B}" type="pres">
      <dgm:prSet presAssocID="{893438FB-1055-4920-839C-412669A193A5}" presName="background" presStyleLbl="node0" presStyleIdx="0" presStyleCnt="1"/>
      <dgm:spPr/>
    </dgm:pt>
    <dgm:pt modelId="{C6037AAF-E6CE-4F37-B14A-29E16CA3EF52}" type="pres">
      <dgm:prSet presAssocID="{893438FB-1055-4920-839C-412669A193A5}" presName="text" presStyleLbl="fgAcc0" presStyleIdx="0" presStyleCnt="1" custScaleX="62700" custScaleY="67861" custLinFactNeighborX="-54502" custLinFactNeighborY="-175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2A430EC-6E84-4845-88B4-3A36A49449D6}" type="pres">
      <dgm:prSet presAssocID="{893438FB-1055-4920-839C-412669A193A5}" presName="hierChild2" presStyleCnt="0"/>
      <dgm:spPr/>
    </dgm:pt>
    <dgm:pt modelId="{E3620DD9-7F15-43D4-8AF5-3C8A0DFF615A}" type="pres">
      <dgm:prSet presAssocID="{01D996D1-EB48-4893-BD6D-DCB97E00C8DE}" presName="Name10" presStyleLbl="parChTrans1D2" presStyleIdx="0" presStyleCnt="2"/>
      <dgm:spPr/>
      <dgm:t>
        <a:bodyPr/>
        <a:lstStyle/>
        <a:p>
          <a:endParaRPr lang="ru-RU"/>
        </a:p>
      </dgm:t>
    </dgm:pt>
    <dgm:pt modelId="{31B683EF-6E52-44C6-B9F2-6B7B365ACF53}" type="pres">
      <dgm:prSet presAssocID="{5B3B4E2E-0759-4E20-9DC7-05616CE523DF}" presName="hierRoot2" presStyleCnt="0"/>
      <dgm:spPr/>
    </dgm:pt>
    <dgm:pt modelId="{15BD9E0B-BD2B-4C0F-8A65-926DA3267747}" type="pres">
      <dgm:prSet presAssocID="{5B3B4E2E-0759-4E20-9DC7-05616CE523DF}" presName="composite2" presStyleCnt="0"/>
      <dgm:spPr/>
    </dgm:pt>
    <dgm:pt modelId="{518102BF-8335-46BF-924E-E80C3B1F02A3}" type="pres">
      <dgm:prSet presAssocID="{5B3B4E2E-0759-4E20-9DC7-05616CE523DF}" presName="background2" presStyleLbl="node2" presStyleIdx="0" presStyleCnt="2"/>
      <dgm:spPr/>
    </dgm:pt>
    <dgm:pt modelId="{874BA4FB-229C-42E5-AFE3-E7A9300A7D5C}" type="pres">
      <dgm:prSet presAssocID="{5B3B4E2E-0759-4E20-9DC7-05616CE523DF}" presName="text2" presStyleLbl="fgAcc2" presStyleIdx="0" presStyleCnt="2" custScaleX="167267" custScaleY="69479" custLinFactX="100000" custLinFactNeighborX="103093" custLinFactNeighborY="-667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90F866-4154-433F-8DD4-63372ABAA9BD}" type="pres">
      <dgm:prSet presAssocID="{5B3B4E2E-0759-4E20-9DC7-05616CE523DF}" presName="hierChild3" presStyleCnt="0"/>
      <dgm:spPr/>
    </dgm:pt>
    <dgm:pt modelId="{E81B4BA1-F11D-4373-A8B6-1719259E0397}" type="pres">
      <dgm:prSet presAssocID="{FD7599CB-5D92-47D7-91A8-38199026C215}" presName="Name17" presStyleLbl="parChTrans1D3" presStyleIdx="0" presStyleCnt="4"/>
      <dgm:spPr/>
      <dgm:t>
        <a:bodyPr/>
        <a:lstStyle/>
        <a:p>
          <a:endParaRPr lang="ru-RU"/>
        </a:p>
      </dgm:t>
    </dgm:pt>
    <dgm:pt modelId="{D15B54B6-B088-45A8-B1F0-633D95D23EFD}" type="pres">
      <dgm:prSet presAssocID="{D50512E6-0F57-4836-B573-743C44CDD09B}" presName="hierRoot3" presStyleCnt="0"/>
      <dgm:spPr/>
    </dgm:pt>
    <dgm:pt modelId="{C83FDB63-5B14-4CFE-8FAE-9D138B61516F}" type="pres">
      <dgm:prSet presAssocID="{D50512E6-0F57-4836-B573-743C44CDD09B}" presName="composite3" presStyleCnt="0"/>
      <dgm:spPr/>
    </dgm:pt>
    <dgm:pt modelId="{25D67D1C-9915-4A6B-A56B-D8DEDC0EFDB9}" type="pres">
      <dgm:prSet presAssocID="{D50512E6-0F57-4836-B573-743C44CDD09B}" presName="background3" presStyleLbl="node3" presStyleIdx="0" presStyleCnt="4"/>
      <dgm:spPr/>
    </dgm:pt>
    <dgm:pt modelId="{E7BF36AE-1477-47E8-BCC1-78CFE5D39FA5}" type="pres">
      <dgm:prSet presAssocID="{D50512E6-0F57-4836-B573-743C44CDD09B}" presName="text3" presStyleLbl="fgAcc3" presStyleIdx="0" presStyleCnt="4" custScaleX="77747" custScaleY="113586" custLinFactX="141027" custLinFactNeighborX="200000" custLinFactNeighborY="-371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239D2C-BBD8-4F19-B804-F0FAAB0272D7}" type="pres">
      <dgm:prSet presAssocID="{D50512E6-0F57-4836-B573-743C44CDD09B}" presName="hierChild4" presStyleCnt="0"/>
      <dgm:spPr/>
    </dgm:pt>
    <dgm:pt modelId="{A58E635D-1133-4D2D-BCDF-28C91656F006}" type="pres">
      <dgm:prSet presAssocID="{17A48EE1-AD62-48F3-AB92-5FE2BD18E3D5}" presName="Name17" presStyleLbl="parChTrans1D3" presStyleIdx="1" presStyleCnt="4"/>
      <dgm:spPr/>
      <dgm:t>
        <a:bodyPr/>
        <a:lstStyle/>
        <a:p>
          <a:endParaRPr lang="ru-RU"/>
        </a:p>
      </dgm:t>
    </dgm:pt>
    <dgm:pt modelId="{C060B010-0825-413B-855C-6C1CEC3F6731}" type="pres">
      <dgm:prSet presAssocID="{181D4A03-EFE0-43F5-B194-6D6F80AF297D}" presName="hierRoot3" presStyleCnt="0"/>
      <dgm:spPr/>
    </dgm:pt>
    <dgm:pt modelId="{D83DA4F1-D138-496D-AB7F-869C130AAACB}" type="pres">
      <dgm:prSet presAssocID="{181D4A03-EFE0-43F5-B194-6D6F80AF297D}" presName="composite3" presStyleCnt="0"/>
      <dgm:spPr/>
    </dgm:pt>
    <dgm:pt modelId="{F6503F23-15FD-45C0-91DD-53928E8CA536}" type="pres">
      <dgm:prSet presAssocID="{181D4A03-EFE0-43F5-B194-6D6F80AF297D}" presName="background3" presStyleLbl="node3" presStyleIdx="1" presStyleCnt="4"/>
      <dgm:spPr/>
    </dgm:pt>
    <dgm:pt modelId="{541CE52D-ADAA-4820-83C6-6883F9E63844}" type="pres">
      <dgm:prSet presAssocID="{181D4A03-EFE0-43F5-B194-6D6F80AF297D}" presName="text3" presStyleLbl="fgAcc3" presStyleIdx="1" presStyleCnt="4" custScaleX="74019" custScaleY="125838" custLinFactX="49188" custLinFactNeighborX="100000" custLinFactNeighborY="-351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476D616-A9B7-4EB6-9E1F-A89D964D4AFE}" type="pres">
      <dgm:prSet presAssocID="{181D4A03-EFE0-43F5-B194-6D6F80AF297D}" presName="hierChild4" presStyleCnt="0"/>
      <dgm:spPr/>
    </dgm:pt>
    <dgm:pt modelId="{DA379D43-D48B-41A1-9437-DAF69D9056E1}" type="pres">
      <dgm:prSet presAssocID="{513F733A-F53C-434F-8BFC-FF9EFAF3F8F8}" presName="Name17" presStyleLbl="parChTrans1D3" presStyleIdx="2" presStyleCnt="4"/>
      <dgm:spPr/>
      <dgm:t>
        <a:bodyPr/>
        <a:lstStyle/>
        <a:p>
          <a:endParaRPr lang="ru-RU"/>
        </a:p>
      </dgm:t>
    </dgm:pt>
    <dgm:pt modelId="{D1BF9C38-18D0-4027-A1ED-07CB36867CAD}" type="pres">
      <dgm:prSet presAssocID="{5BBD7186-F8CD-4368-BE4D-7F3A913310C1}" presName="hierRoot3" presStyleCnt="0"/>
      <dgm:spPr/>
    </dgm:pt>
    <dgm:pt modelId="{707E3FAC-E694-4876-B723-D7791F82A86A}" type="pres">
      <dgm:prSet presAssocID="{5BBD7186-F8CD-4368-BE4D-7F3A913310C1}" presName="composite3" presStyleCnt="0"/>
      <dgm:spPr/>
    </dgm:pt>
    <dgm:pt modelId="{DE5D16AC-29F9-466E-ACBC-91B897724C1C}" type="pres">
      <dgm:prSet presAssocID="{5BBD7186-F8CD-4368-BE4D-7F3A913310C1}" presName="background3" presStyleLbl="node3" presStyleIdx="2" presStyleCnt="4"/>
      <dgm:spPr/>
    </dgm:pt>
    <dgm:pt modelId="{DF296A20-48F9-48C4-84B1-C535ED9DE538}" type="pres">
      <dgm:prSet presAssocID="{5BBD7186-F8CD-4368-BE4D-7F3A913310C1}" presName="text3" presStyleLbl="fgAcc3" presStyleIdx="2" presStyleCnt="4" custScaleY="120514" custLinFactNeighborX="-64286" custLinFactNeighborY="-351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43AF804-BBC1-4DCB-ACB5-8C8C2645A3D7}" type="pres">
      <dgm:prSet presAssocID="{5BBD7186-F8CD-4368-BE4D-7F3A913310C1}" presName="hierChild4" presStyleCnt="0"/>
      <dgm:spPr/>
    </dgm:pt>
    <dgm:pt modelId="{8763FFBA-5E44-4E5E-A05D-6AEC0C4D399B}" type="pres">
      <dgm:prSet presAssocID="{816C1F37-BC6C-4A33-8E16-6C5BE8641E2A}" presName="Name23" presStyleLbl="parChTrans1D4" presStyleIdx="0" presStyleCnt="2"/>
      <dgm:spPr/>
      <dgm:t>
        <a:bodyPr/>
        <a:lstStyle/>
        <a:p>
          <a:endParaRPr lang="ru-RU"/>
        </a:p>
      </dgm:t>
    </dgm:pt>
    <dgm:pt modelId="{72988175-BA56-427E-B250-96BC8A822CEF}" type="pres">
      <dgm:prSet presAssocID="{219C0452-795C-4E97-8850-9A13A11B0666}" presName="hierRoot4" presStyleCnt="0"/>
      <dgm:spPr/>
    </dgm:pt>
    <dgm:pt modelId="{07C7919A-DAC1-49BD-BB74-C8D5AFA721A2}" type="pres">
      <dgm:prSet presAssocID="{219C0452-795C-4E97-8850-9A13A11B0666}" presName="composite4" presStyleCnt="0"/>
      <dgm:spPr/>
    </dgm:pt>
    <dgm:pt modelId="{392712FC-95CE-4674-9E64-1FB34CA68457}" type="pres">
      <dgm:prSet presAssocID="{219C0452-795C-4E97-8850-9A13A11B0666}" presName="background4" presStyleLbl="node4" presStyleIdx="0" presStyleCnt="2"/>
      <dgm:spPr/>
    </dgm:pt>
    <dgm:pt modelId="{FB509D96-0ED0-4B34-8302-EF3EE1DA4E19}" type="pres">
      <dgm:prSet presAssocID="{219C0452-795C-4E97-8850-9A13A11B0666}" presName="text4" presStyleLbl="fgAcc4" presStyleIdx="0" presStyleCnt="2" custScaleX="68488" custScaleY="51239" custLinFactNeighborX="-94545" custLinFactNeighborY="-145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A1B1C07-68E5-45DA-8C0A-553B35E86C35}" type="pres">
      <dgm:prSet presAssocID="{219C0452-795C-4E97-8850-9A13A11B0666}" presName="hierChild5" presStyleCnt="0"/>
      <dgm:spPr/>
    </dgm:pt>
    <dgm:pt modelId="{5277787E-FFCE-4B5B-B59E-5B7015B0CF6E}" type="pres">
      <dgm:prSet presAssocID="{6AC4C01D-3B75-4FFA-B57C-2A7CEF25A203}" presName="Name23" presStyleLbl="parChTrans1D4" presStyleIdx="1" presStyleCnt="2"/>
      <dgm:spPr/>
      <dgm:t>
        <a:bodyPr/>
        <a:lstStyle/>
        <a:p>
          <a:endParaRPr lang="ru-RU"/>
        </a:p>
      </dgm:t>
    </dgm:pt>
    <dgm:pt modelId="{E25EA714-4BD7-479E-8AD3-B5C3549E4ACA}" type="pres">
      <dgm:prSet presAssocID="{3C796C3A-4002-48D9-B1FE-7138362D9EC7}" presName="hierRoot4" presStyleCnt="0"/>
      <dgm:spPr/>
    </dgm:pt>
    <dgm:pt modelId="{4C0E4D46-0BC2-4A4B-9032-07C5EA34F4A3}" type="pres">
      <dgm:prSet presAssocID="{3C796C3A-4002-48D9-B1FE-7138362D9EC7}" presName="composite4" presStyleCnt="0"/>
      <dgm:spPr/>
    </dgm:pt>
    <dgm:pt modelId="{EE058A7B-94AA-4483-A7A8-49FDE259AF71}" type="pres">
      <dgm:prSet presAssocID="{3C796C3A-4002-48D9-B1FE-7138362D9EC7}" presName="background4" presStyleLbl="node4" presStyleIdx="1" presStyleCnt="2"/>
      <dgm:spPr/>
    </dgm:pt>
    <dgm:pt modelId="{4BFB01B4-D0C3-4D86-B672-D65D56F667C3}" type="pres">
      <dgm:prSet presAssocID="{3C796C3A-4002-48D9-B1FE-7138362D9EC7}" presName="text4" presStyleLbl="fgAcc4" presStyleIdx="1" presStyleCnt="2" custScaleX="72868" custScaleY="54889" custLinFactNeighborX="-64969" custLinFactNeighborY="-158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9B220C7-C2A0-4E46-9D83-5130EE0718FF}" type="pres">
      <dgm:prSet presAssocID="{3C796C3A-4002-48D9-B1FE-7138362D9EC7}" presName="hierChild5" presStyleCnt="0"/>
      <dgm:spPr/>
    </dgm:pt>
    <dgm:pt modelId="{E7AEC232-08D1-407F-A46B-E66112C22A85}" type="pres">
      <dgm:prSet presAssocID="{C97B8F32-42FC-4165-9B15-6D86E16496D1}" presName="Name10" presStyleLbl="parChTrans1D2" presStyleIdx="1" presStyleCnt="2"/>
      <dgm:spPr/>
      <dgm:t>
        <a:bodyPr/>
        <a:lstStyle/>
        <a:p>
          <a:endParaRPr lang="ru-RU"/>
        </a:p>
      </dgm:t>
    </dgm:pt>
    <dgm:pt modelId="{DE22C9FA-721C-4E45-9639-8D1F366758AB}" type="pres">
      <dgm:prSet presAssocID="{E0790D77-75CE-4A18-A89A-A2A1E57FBAAF}" presName="hierRoot2" presStyleCnt="0"/>
      <dgm:spPr/>
    </dgm:pt>
    <dgm:pt modelId="{4DFA883B-CCCA-4BFF-87D8-B225FE810784}" type="pres">
      <dgm:prSet presAssocID="{E0790D77-75CE-4A18-A89A-A2A1E57FBAAF}" presName="composite2" presStyleCnt="0"/>
      <dgm:spPr/>
    </dgm:pt>
    <dgm:pt modelId="{3CA9A735-2D86-4DAD-B8C7-65C49139C747}" type="pres">
      <dgm:prSet presAssocID="{E0790D77-75CE-4A18-A89A-A2A1E57FBAAF}" presName="background2" presStyleLbl="node2" presStyleIdx="1" presStyleCnt="2"/>
      <dgm:spPr/>
    </dgm:pt>
    <dgm:pt modelId="{2F5C04A3-22C0-4DDA-BC43-4A4E7B2A7D36}" type="pres">
      <dgm:prSet presAssocID="{E0790D77-75CE-4A18-A89A-A2A1E57FBAAF}" presName="text2" presStyleLbl="fgAcc2" presStyleIdx="1" presStyleCnt="2" custScaleX="65144" custScaleY="36295" custLinFactX="-129810" custLinFactNeighborX="-200000" custLinFactNeighborY="-623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A31CEC-E200-4CBB-B041-F9E79354BE23}" type="pres">
      <dgm:prSet presAssocID="{E0790D77-75CE-4A18-A89A-A2A1E57FBAAF}" presName="hierChild3" presStyleCnt="0"/>
      <dgm:spPr/>
    </dgm:pt>
    <dgm:pt modelId="{84171CF2-A7E3-4D8C-A1F2-B81AFC785F95}" type="pres">
      <dgm:prSet presAssocID="{39D7F423-D7FA-4ED8-AB91-62A9A3DC3A41}" presName="Name17" presStyleLbl="parChTrans1D3" presStyleIdx="3" presStyleCnt="4"/>
      <dgm:spPr/>
      <dgm:t>
        <a:bodyPr/>
        <a:lstStyle/>
        <a:p>
          <a:endParaRPr lang="ru-RU"/>
        </a:p>
      </dgm:t>
    </dgm:pt>
    <dgm:pt modelId="{82BF833F-F6F7-4B6C-A05A-4D876A064627}" type="pres">
      <dgm:prSet presAssocID="{899592F6-4608-4E49-83FD-10C1077C5480}" presName="hierRoot3" presStyleCnt="0"/>
      <dgm:spPr/>
    </dgm:pt>
    <dgm:pt modelId="{EE5EB534-F5A5-42EF-AFAD-3C4B345651C3}" type="pres">
      <dgm:prSet presAssocID="{899592F6-4608-4E49-83FD-10C1077C5480}" presName="composite3" presStyleCnt="0"/>
      <dgm:spPr/>
    </dgm:pt>
    <dgm:pt modelId="{D6C54C66-313A-4F93-AC34-783891736A9A}" type="pres">
      <dgm:prSet presAssocID="{899592F6-4608-4E49-83FD-10C1077C5480}" presName="background3" presStyleLbl="node3" presStyleIdx="3" presStyleCnt="4"/>
      <dgm:spPr/>
    </dgm:pt>
    <dgm:pt modelId="{199857E4-6D55-4777-9E60-BEA437E0C740}" type="pres">
      <dgm:prSet presAssocID="{899592F6-4608-4E49-83FD-10C1077C5480}" presName="text3" presStyleLbl="fgAcc3" presStyleIdx="3" presStyleCnt="4" custScaleX="95081" custScaleY="158810" custLinFactX="-135049" custLinFactNeighborX="-200000" custLinFactNeighborY="-537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93E0EA-BB9D-4E17-BB8F-6E67544569DB}" type="pres">
      <dgm:prSet presAssocID="{899592F6-4608-4E49-83FD-10C1077C5480}" presName="hierChild4" presStyleCnt="0"/>
      <dgm:spPr/>
    </dgm:pt>
  </dgm:ptLst>
  <dgm:cxnLst>
    <dgm:cxn modelId="{86FD9E7E-1D54-4841-B103-27429AA9CC06}" srcId="{5BBD7186-F8CD-4368-BE4D-7F3A913310C1}" destId="{219C0452-795C-4E97-8850-9A13A11B0666}" srcOrd="0" destOrd="0" parTransId="{816C1F37-BC6C-4A33-8E16-6C5BE8641E2A}" sibTransId="{3309DC50-156A-4A3D-B5BA-F993AE4CDAC1}"/>
    <dgm:cxn modelId="{6EA0D469-B77A-4BAB-895F-1203C7A1C8C8}" type="presOf" srcId="{893438FB-1055-4920-839C-412669A193A5}" destId="{C6037AAF-E6CE-4F37-B14A-29E16CA3EF52}" srcOrd="0" destOrd="0" presId="urn:microsoft.com/office/officeart/2005/8/layout/hierarchy1"/>
    <dgm:cxn modelId="{1FC0058F-1F9F-4AF6-A92D-7248A835F8C1}" type="presOf" srcId="{C97B8F32-42FC-4165-9B15-6D86E16496D1}" destId="{E7AEC232-08D1-407F-A46B-E66112C22A85}" srcOrd="0" destOrd="0" presId="urn:microsoft.com/office/officeart/2005/8/layout/hierarchy1"/>
    <dgm:cxn modelId="{ED84F1F3-9150-4AD5-BFB4-62B3388FC7A4}" type="presOf" srcId="{D50512E6-0F57-4836-B573-743C44CDD09B}" destId="{E7BF36AE-1477-47E8-BCC1-78CFE5D39FA5}" srcOrd="0" destOrd="0" presId="urn:microsoft.com/office/officeart/2005/8/layout/hierarchy1"/>
    <dgm:cxn modelId="{37A16617-5560-4BC4-9A3D-DD3EB36EA0B2}" srcId="{5B3B4E2E-0759-4E20-9DC7-05616CE523DF}" destId="{5BBD7186-F8CD-4368-BE4D-7F3A913310C1}" srcOrd="2" destOrd="0" parTransId="{513F733A-F53C-434F-8BFC-FF9EFAF3F8F8}" sibTransId="{04CB029F-DE02-4AC3-BCEB-8A837C0385B5}"/>
    <dgm:cxn modelId="{0274F1D6-48C5-4828-91DF-5B0E58B0F017}" type="presOf" srcId="{181D4A03-EFE0-43F5-B194-6D6F80AF297D}" destId="{541CE52D-ADAA-4820-83C6-6883F9E63844}" srcOrd="0" destOrd="0" presId="urn:microsoft.com/office/officeart/2005/8/layout/hierarchy1"/>
    <dgm:cxn modelId="{F5AE96EB-6F5E-47D4-A9EC-3E6E93EE90CA}" type="presOf" srcId="{DDFC386F-42C6-4608-B9D6-EAC2D163E78E}" destId="{5659A347-4AFD-4291-A588-0429EFD50724}" srcOrd="0" destOrd="0" presId="urn:microsoft.com/office/officeart/2005/8/layout/hierarchy1"/>
    <dgm:cxn modelId="{55DBB35E-E4B6-46C5-B51E-1F5942BFAA8C}" type="presOf" srcId="{513F733A-F53C-434F-8BFC-FF9EFAF3F8F8}" destId="{DA379D43-D48B-41A1-9437-DAF69D9056E1}" srcOrd="0" destOrd="0" presId="urn:microsoft.com/office/officeart/2005/8/layout/hierarchy1"/>
    <dgm:cxn modelId="{AC531340-4087-4100-AA46-F6DCE201B0C8}" type="presOf" srcId="{E0790D77-75CE-4A18-A89A-A2A1E57FBAAF}" destId="{2F5C04A3-22C0-4DDA-BC43-4A4E7B2A7D36}" srcOrd="0" destOrd="0" presId="urn:microsoft.com/office/officeart/2005/8/layout/hierarchy1"/>
    <dgm:cxn modelId="{06EAD013-A6E8-45F2-A3C0-E757DCEBF61D}" type="presOf" srcId="{3C796C3A-4002-48D9-B1FE-7138362D9EC7}" destId="{4BFB01B4-D0C3-4D86-B672-D65D56F667C3}" srcOrd="0" destOrd="0" presId="urn:microsoft.com/office/officeart/2005/8/layout/hierarchy1"/>
    <dgm:cxn modelId="{B38264EF-456B-4F83-8A09-4EBCB8D25536}" type="presOf" srcId="{01D996D1-EB48-4893-BD6D-DCB97E00C8DE}" destId="{E3620DD9-7F15-43D4-8AF5-3C8A0DFF615A}" srcOrd="0" destOrd="0" presId="urn:microsoft.com/office/officeart/2005/8/layout/hierarchy1"/>
    <dgm:cxn modelId="{B33291C7-6DD4-4BD0-A367-05B91F00AA88}" type="presOf" srcId="{5BBD7186-F8CD-4368-BE4D-7F3A913310C1}" destId="{DF296A20-48F9-48C4-84B1-C535ED9DE538}" srcOrd="0" destOrd="0" presId="urn:microsoft.com/office/officeart/2005/8/layout/hierarchy1"/>
    <dgm:cxn modelId="{72E53AEC-F4CA-44EB-AAE4-18CAAC2E689E}" srcId="{893438FB-1055-4920-839C-412669A193A5}" destId="{5B3B4E2E-0759-4E20-9DC7-05616CE523DF}" srcOrd="0" destOrd="0" parTransId="{01D996D1-EB48-4893-BD6D-DCB97E00C8DE}" sibTransId="{3248372C-A62D-4C24-A353-874762F9D1AF}"/>
    <dgm:cxn modelId="{4F75B438-6505-45A6-B8F5-CD1725E8CD46}" type="presOf" srcId="{219C0452-795C-4E97-8850-9A13A11B0666}" destId="{FB509D96-0ED0-4B34-8302-EF3EE1DA4E19}" srcOrd="0" destOrd="0" presId="urn:microsoft.com/office/officeart/2005/8/layout/hierarchy1"/>
    <dgm:cxn modelId="{CA88676D-2C85-469B-BA96-A5C9AA68FF69}" type="presOf" srcId="{FD7599CB-5D92-47D7-91A8-38199026C215}" destId="{E81B4BA1-F11D-4373-A8B6-1719259E0397}" srcOrd="0" destOrd="0" presId="urn:microsoft.com/office/officeart/2005/8/layout/hierarchy1"/>
    <dgm:cxn modelId="{F81172F1-ECB4-4120-93A9-0A00FC4481D8}" srcId="{5BBD7186-F8CD-4368-BE4D-7F3A913310C1}" destId="{3C796C3A-4002-48D9-B1FE-7138362D9EC7}" srcOrd="1" destOrd="0" parTransId="{6AC4C01D-3B75-4FFA-B57C-2A7CEF25A203}" sibTransId="{768B17AA-34F4-4AB7-A90E-D35F2910BF9B}"/>
    <dgm:cxn modelId="{06DFB47F-1676-45F4-B8C9-83B23AD0D4F2}" type="presOf" srcId="{816C1F37-BC6C-4A33-8E16-6C5BE8641E2A}" destId="{8763FFBA-5E44-4E5E-A05D-6AEC0C4D399B}" srcOrd="0" destOrd="0" presId="urn:microsoft.com/office/officeart/2005/8/layout/hierarchy1"/>
    <dgm:cxn modelId="{2EDC6E88-D440-4733-9000-F7EE671C941E}" srcId="{E0790D77-75CE-4A18-A89A-A2A1E57FBAAF}" destId="{899592F6-4608-4E49-83FD-10C1077C5480}" srcOrd="0" destOrd="0" parTransId="{39D7F423-D7FA-4ED8-AB91-62A9A3DC3A41}" sibTransId="{8F2EDFEC-0807-498B-A734-7D30FD114A7C}"/>
    <dgm:cxn modelId="{AD0879C6-E24B-4014-ABC3-D837035A7637}" type="presOf" srcId="{899592F6-4608-4E49-83FD-10C1077C5480}" destId="{199857E4-6D55-4777-9E60-BEA437E0C740}" srcOrd="0" destOrd="0" presId="urn:microsoft.com/office/officeart/2005/8/layout/hierarchy1"/>
    <dgm:cxn modelId="{071D797A-9773-4C8A-96C9-B013B40BD5FF}" srcId="{5B3B4E2E-0759-4E20-9DC7-05616CE523DF}" destId="{D50512E6-0F57-4836-B573-743C44CDD09B}" srcOrd="0" destOrd="0" parTransId="{FD7599CB-5D92-47D7-91A8-38199026C215}" sibTransId="{A0545676-D8F2-4429-B602-053AA3526BED}"/>
    <dgm:cxn modelId="{D9EBD8D4-9C34-45F6-A36F-4634756326CA}" type="presOf" srcId="{17A48EE1-AD62-48F3-AB92-5FE2BD18E3D5}" destId="{A58E635D-1133-4D2D-BCDF-28C91656F006}" srcOrd="0" destOrd="0" presId="urn:microsoft.com/office/officeart/2005/8/layout/hierarchy1"/>
    <dgm:cxn modelId="{5A86538B-3281-4409-A0B2-16F65EF52297}" srcId="{893438FB-1055-4920-839C-412669A193A5}" destId="{E0790D77-75CE-4A18-A89A-A2A1E57FBAAF}" srcOrd="1" destOrd="0" parTransId="{C97B8F32-42FC-4165-9B15-6D86E16496D1}" sibTransId="{1B8FC4A1-A2CA-49B8-A8F5-5CF3DE9FC202}"/>
    <dgm:cxn modelId="{CD322ECC-F853-42E1-AC7F-23E2E6D94D04}" srcId="{5B3B4E2E-0759-4E20-9DC7-05616CE523DF}" destId="{181D4A03-EFE0-43F5-B194-6D6F80AF297D}" srcOrd="1" destOrd="0" parTransId="{17A48EE1-AD62-48F3-AB92-5FE2BD18E3D5}" sibTransId="{08258DA0-D209-4979-906C-BAD4BEF77358}"/>
    <dgm:cxn modelId="{5E880B7A-A61A-430F-860B-3B87F4BAC1E5}" srcId="{DDFC386F-42C6-4608-B9D6-EAC2D163E78E}" destId="{893438FB-1055-4920-839C-412669A193A5}" srcOrd="0" destOrd="0" parTransId="{85450156-5F0B-4AE3-AE6D-4CAFF2311A61}" sibTransId="{16D27E34-6BBD-401D-A3B2-1E85009DFDC3}"/>
    <dgm:cxn modelId="{4240E92A-D8FB-423C-A719-2A851A4D8ECA}" type="presOf" srcId="{5B3B4E2E-0759-4E20-9DC7-05616CE523DF}" destId="{874BA4FB-229C-42E5-AFE3-E7A9300A7D5C}" srcOrd="0" destOrd="0" presId="urn:microsoft.com/office/officeart/2005/8/layout/hierarchy1"/>
    <dgm:cxn modelId="{B838D2E7-9852-4473-BE29-6EF69CAE0761}" type="presOf" srcId="{6AC4C01D-3B75-4FFA-B57C-2A7CEF25A203}" destId="{5277787E-FFCE-4B5B-B59E-5B7015B0CF6E}" srcOrd="0" destOrd="0" presId="urn:microsoft.com/office/officeart/2005/8/layout/hierarchy1"/>
    <dgm:cxn modelId="{2626796D-847D-4721-910F-2F645DDCE017}" type="presOf" srcId="{39D7F423-D7FA-4ED8-AB91-62A9A3DC3A41}" destId="{84171CF2-A7E3-4D8C-A1F2-B81AFC785F95}" srcOrd="0" destOrd="0" presId="urn:microsoft.com/office/officeart/2005/8/layout/hierarchy1"/>
    <dgm:cxn modelId="{9CBB88AF-AD0B-438E-AF81-D97C46CD72D2}" type="presParOf" srcId="{5659A347-4AFD-4291-A588-0429EFD50724}" destId="{42785CEB-32E8-480C-B41C-E3A00CF8A4C6}" srcOrd="0" destOrd="0" presId="urn:microsoft.com/office/officeart/2005/8/layout/hierarchy1"/>
    <dgm:cxn modelId="{AA9A3FAE-0847-46F9-AEE2-5C32A5EA397D}" type="presParOf" srcId="{42785CEB-32E8-480C-B41C-E3A00CF8A4C6}" destId="{32879ACE-9B08-4BE5-A410-7B517D4C07BC}" srcOrd="0" destOrd="0" presId="urn:microsoft.com/office/officeart/2005/8/layout/hierarchy1"/>
    <dgm:cxn modelId="{4BB3687A-432C-4A6F-9EE4-813E7CCBB990}" type="presParOf" srcId="{32879ACE-9B08-4BE5-A410-7B517D4C07BC}" destId="{E2F0DB30-E9D2-4990-9C9D-7D7F37EBDE4B}" srcOrd="0" destOrd="0" presId="urn:microsoft.com/office/officeart/2005/8/layout/hierarchy1"/>
    <dgm:cxn modelId="{43AF22E9-5AF2-4A7A-B229-FCDB0F3C36BD}" type="presParOf" srcId="{32879ACE-9B08-4BE5-A410-7B517D4C07BC}" destId="{C6037AAF-E6CE-4F37-B14A-29E16CA3EF52}" srcOrd="1" destOrd="0" presId="urn:microsoft.com/office/officeart/2005/8/layout/hierarchy1"/>
    <dgm:cxn modelId="{A5CDB6C3-825F-4E2E-BF3F-D199F93189D2}" type="presParOf" srcId="{42785CEB-32E8-480C-B41C-E3A00CF8A4C6}" destId="{32A430EC-6E84-4845-88B4-3A36A49449D6}" srcOrd="1" destOrd="0" presId="urn:microsoft.com/office/officeart/2005/8/layout/hierarchy1"/>
    <dgm:cxn modelId="{94D452FB-D0E6-4F5A-87FF-4F197A7705BC}" type="presParOf" srcId="{32A430EC-6E84-4845-88B4-3A36A49449D6}" destId="{E3620DD9-7F15-43D4-8AF5-3C8A0DFF615A}" srcOrd="0" destOrd="0" presId="urn:microsoft.com/office/officeart/2005/8/layout/hierarchy1"/>
    <dgm:cxn modelId="{A90F345C-98D1-44D5-99EB-C63ACFCA1DAF}" type="presParOf" srcId="{32A430EC-6E84-4845-88B4-3A36A49449D6}" destId="{31B683EF-6E52-44C6-B9F2-6B7B365ACF53}" srcOrd="1" destOrd="0" presId="urn:microsoft.com/office/officeart/2005/8/layout/hierarchy1"/>
    <dgm:cxn modelId="{590F0F04-0055-4CEC-9258-0557D89EB8CD}" type="presParOf" srcId="{31B683EF-6E52-44C6-B9F2-6B7B365ACF53}" destId="{15BD9E0B-BD2B-4C0F-8A65-926DA3267747}" srcOrd="0" destOrd="0" presId="urn:microsoft.com/office/officeart/2005/8/layout/hierarchy1"/>
    <dgm:cxn modelId="{C2AC40E6-251D-40FC-A4C5-FCB19769499E}" type="presParOf" srcId="{15BD9E0B-BD2B-4C0F-8A65-926DA3267747}" destId="{518102BF-8335-46BF-924E-E80C3B1F02A3}" srcOrd="0" destOrd="0" presId="urn:microsoft.com/office/officeart/2005/8/layout/hierarchy1"/>
    <dgm:cxn modelId="{3BD03AF0-EA0D-40CE-9C0D-66B6D4281488}" type="presParOf" srcId="{15BD9E0B-BD2B-4C0F-8A65-926DA3267747}" destId="{874BA4FB-229C-42E5-AFE3-E7A9300A7D5C}" srcOrd="1" destOrd="0" presId="urn:microsoft.com/office/officeart/2005/8/layout/hierarchy1"/>
    <dgm:cxn modelId="{B50DC0B6-37FA-48E6-A1D5-D45770756307}" type="presParOf" srcId="{31B683EF-6E52-44C6-B9F2-6B7B365ACF53}" destId="{D090F866-4154-433F-8DD4-63372ABAA9BD}" srcOrd="1" destOrd="0" presId="urn:microsoft.com/office/officeart/2005/8/layout/hierarchy1"/>
    <dgm:cxn modelId="{79C2F437-24C3-4765-BD36-A5821AF316A9}" type="presParOf" srcId="{D090F866-4154-433F-8DD4-63372ABAA9BD}" destId="{E81B4BA1-F11D-4373-A8B6-1719259E0397}" srcOrd="0" destOrd="0" presId="urn:microsoft.com/office/officeart/2005/8/layout/hierarchy1"/>
    <dgm:cxn modelId="{1D39CA18-2591-4E16-9594-C1DDA4184B48}" type="presParOf" srcId="{D090F866-4154-433F-8DD4-63372ABAA9BD}" destId="{D15B54B6-B088-45A8-B1F0-633D95D23EFD}" srcOrd="1" destOrd="0" presId="urn:microsoft.com/office/officeart/2005/8/layout/hierarchy1"/>
    <dgm:cxn modelId="{00656847-7912-4967-8F06-AFEC46EAC555}" type="presParOf" srcId="{D15B54B6-B088-45A8-B1F0-633D95D23EFD}" destId="{C83FDB63-5B14-4CFE-8FAE-9D138B61516F}" srcOrd="0" destOrd="0" presId="urn:microsoft.com/office/officeart/2005/8/layout/hierarchy1"/>
    <dgm:cxn modelId="{58A05A94-455C-4501-8D27-7632D4FB51DA}" type="presParOf" srcId="{C83FDB63-5B14-4CFE-8FAE-9D138B61516F}" destId="{25D67D1C-9915-4A6B-A56B-D8DEDC0EFDB9}" srcOrd="0" destOrd="0" presId="urn:microsoft.com/office/officeart/2005/8/layout/hierarchy1"/>
    <dgm:cxn modelId="{CF9E5275-282E-432D-8C00-B7C2378CC5C7}" type="presParOf" srcId="{C83FDB63-5B14-4CFE-8FAE-9D138B61516F}" destId="{E7BF36AE-1477-47E8-BCC1-78CFE5D39FA5}" srcOrd="1" destOrd="0" presId="urn:microsoft.com/office/officeart/2005/8/layout/hierarchy1"/>
    <dgm:cxn modelId="{864431E8-B13B-4E77-9B6B-CC2CB747DCBA}" type="presParOf" srcId="{D15B54B6-B088-45A8-B1F0-633D95D23EFD}" destId="{67239D2C-BBD8-4F19-B804-F0FAAB0272D7}" srcOrd="1" destOrd="0" presId="urn:microsoft.com/office/officeart/2005/8/layout/hierarchy1"/>
    <dgm:cxn modelId="{84C068D2-2B91-49D9-BC41-C70C9BF5B4C1}" type="presParOf" srcId="{D090F866-4154-433F-8DD4-63372ABAA9BD}" destId="{A58E635D-1133-4D2D-BCDF-28C91656F006}" srcOrd="2" destOrd="0" presId="urn:microsoft.com/office/officeart/2005/8/layout/hierarchy1"/>
    <dgm:cxn modelId="{778B194D-3427-4685-AFF1-EDBCEE57565B}" type="presParOf" srcId="{D090F866-4154-433F-8DD4-63372ABAA9BD}" destId="{C060B010-0825-413B-855C-6C1CEC3F6731}" srcOrd="3" destOrd="0" presId="urn:microsoft.com/office/officeart/2005/8/layout/hierarchy1"/>
    <dgm:cxn modelId="{AF8C8B5D-F730-4AAD-A91B-BC38927F6B89}" type="presParOf" srcId="{C060B010-0825-413B-855C-6C1CEC3F6731}" destId="{D83DA4F1-D138-496D-AB7F-869C130AAACB}" srcOrd="0" destOrd="0" presId="urn:microsoft.com/office/officeart/2005/8/layout/hierarchy1"/>
    <dgm:cxn modelId="{4A1B085B-B1C4-4888-ABCC-ED956B9862D5}" type="presParOf" srcId="{D83DA4F1-D138-496D-AB7F-869C130AAACB}" destId="{F6503F23-15FD-45C0-91DD-53928E8CA536}" srcOrd="0" destOrd="0" presId="urn:microsoft.com/office/officeart/2005/8/layout/hierarchy1"/>
    <dgm:cxn modelId="{57986B54-433E-4AA1-A780-3E65BFAA930D}" type="presParOf" srcId="{D83DA4F1-D138-496D-AB7F-869C130AAACB}" destId="{541CE52D-ADAA-4820-83C6-6883F9E63844}" srcOrd="1" destOrd="0" presId="urn:microsoft.com/office/officeart/2005/8/layout/hierarchy1"/>
    <dgm:cxn modelId="{94663741-F280-41A2-B7AD-4CA85D21AF24}" type="presParOf" srcId="{C060B010-0825-413B-855C-6C1CEC3F6731}" destId="{E476D616-A9B7-4EB6-9E1F-A89D964D4AFE}" srcOrd="1" destOrd="0" presId="urn:microsoft.com/office/officeart/2005/8/layout/hierarchy1"/>
    <dgm:cxn modelId="{FF3267CB-8FEA-4B84-B8AA-0E407D46EE5E}" type="presParOf" srcId="{D090F866-4154-433F-8DD4-63372ABAA9BD}" destId="{DA379D43-D48B-41A1-9437-DAF69D9056E1}" srcOrd="4" destOrd="0" presId="urn:microsoft.com/office/officeart/2005/8/layout/hierarchy1"/>
    <dgm:cxn modelId="{9A9165CA-543B-4305-8D44-EB9A1BDF2E41}" type="presParOf" srcId="{D090F866-4154-433F-8DD4-63372ABAA9BD}" destId="{D1BF9C38-18D0-4027-A1ED-07CB36867CAD}" srcOrd="5" destOrd="0" presId="urn:microsoft.com/office/officeart/2005/8/layout/hierarchy1"/>
    <dgm:cxn modelId="{D316CE22-40B1-4D16-91ED-A72DC1A466CF}" type="presParOf" srcId="{D1BF9C38-18D0-4027-A1ED-07CB36867CAD}" destId="{707E3FAC-E694-4876-B723-D7791F82A86A}" srcOrd="0" destOrd="0" presId="urn:microsoft.com/office/officeart/2005/8/layout/hierarchy1"/>
    <dgm:cxn modelId="{942EAD61-299C-4CF2-8B49-5299858E3184}" type="presParOf" srcId="{707E3FAC-E694-4876-B723-D7791F82A86A}" destId="{DE5D16AC-29F9-466E-ACBC-91B897724C1C}" srcOrd="0" destOrd="0" presId="urn:microsoft.com/office/officeart/2005/8/layout/hierarchy1"/>
    <dgm:cxn modelId="{8B415BE0-B0AA-4026-AFDC-417AF8E8DE38}" type="presParOf" srcId="{707E3FAC-E694-4876-B723-D7791F82A86A}" destId="{DF296A20-48F9-48C4-84B1-C535ED9DE538}" srcOrd="1" destOrd="0" presId="urn:microsoft.com/office/officeart/2005/8/layout/hierarchy1"/>
    <dgm:cxn modelId="{06230AFF-7543-49DE-9B37-E11E2DB92E86}" type="presParOf" srcId="{D1BF9C38-18D0-4027-A1ED-07CB36867CAD}" destId="{543AF804-BBC1-4DCB-ACB5-8C8C2645A3D7}" srcOrd="1" destOrd="0" presId="urn:microsoft.com/office/officeart/2005/8/layout/hierarchy1"/>
    <dgm:cxn modelId="{07B48DF4-5F98-4FF4-9DEA-3F12C9127250}" type="presParOf" srcId="{543AF804-BBC1-4DCB-ACB5-8C8C2645A3D7}" destId="{8763FFBA-5E44-4E5E-A05D-6AEC0C4D399B}" srcOrd="0" destOrd="0" presId="urn:microsoft.com/office/officeart/2005/8/layout/hierarchy1"/>
    <dgm:cxn modelId="{32C5C62A-68B8-4B08-AF97-740EE49E05DF}" type="presParOf" srcId="{543AF804-BBC1-4DCB-ACB5-8C8C2645A3D7}" destId="{72988175-BA56-427E-B250-96BC8A822CEF}" srcOrd="1" destOrd="0" presId="urn:microsoft.com/office/officeart/2005/8/layout/hierarchy1"/>
    <dgm:cxn modelId="{470572BA-61A2-4AF0-A334-89174D225267}" type="presParOf" srcId="{72988175-BA56-427E-B250-96BC8A822CEF}" destId="{07C7919A-DAC1-49BD-BB74-C8D5AFA721A2}" srcOrd="0" destOrd="0" presId="urn:microsoft.com/office/officeart/2005/8/layout/hierarchy1"/>
    <dgm:cxn modelId="{63EBC82C-A5D2-47AA-9BBC-A10FDF0F8709}" type="presParOf" srcId="{07C7919A-DAC1-49BD-BB74-C8D5AFA721A2}" destId="{392712FC-95CE-4674-9E64-1FB34CA68457}" srcOrd="0" destOrd="0" presId="urn:microsoft.com/office/officeart/2005/8/layout/hierarchy1"/>
    <dgm:cxn modelId="{6D54CFBE-89A0-4AF3-AFFE-1D957E3ABAD9}" type="presParOf" srcId="{07C7919A-DAC1-49BD-BB74-C8D5AFA721A2}" destId="{FB509D96-0ED0-4B34-8302-EF3EE1DA4E19}" srcOrd="1" destOrd="0" presId="urn:microsoft.com/office/officeart/2005/8/layout/hierarchy1"/>
    <dgm:cxn modelId="{5C286581-9F01-4BAB-9FB0-FFE2EA9DA5B4}" type="presParOf" srcId="{72988175-BA56-427E-B250-96BC8A822CEF}" destId="{3A1B1C07-68E5-45DA-8C0A-553B35E86C35}" srcOrd="1" destOrd="0" presId="urn:microsoft.com/office/officeart/2005/8/layout/hierarchy1"/>
    <dgm:cxn modelId="{73365E6B-122C-487D-B94D-5BAF8662EEC9}" type="presParOf" srcId="{543AF804-BBC1-4DCB-ACB5-8C8C2645A3D7}" destId="{5277787E-FFCE-4B5B-B59E-5B7015B0CF6E}" srcOrd="2" destOrd="0" presId="urn:microsoft.com/office/officeart/2005/8/layout/hierarchy1"/>
    <dgm:cxn modelId="{7806AB21-9A69-4CF3-B8D3-5FBBDDACF998}" type="presParOf" srcId="{543AF804-BBC1-4DCB-ACB5-8C8C2645A3D7}" destId="{E25EA714-4BD7-479E-8AD3-B5C3549E4ACA}" srcOrd="3" destOrd="0" presId="urn:microsoft.com/office/officeart/2005/8/layout/hierarchy1"/>
    <dgm:cxn modelId="{7C68364B-AAF2-4B83-A0A0-6D912CF836DC}" type="presParOf" srcId="{E25EA714-4BD7-479E-8AD3-B5C3549E4ACA}" destId="{4C0E4D46-0BC2-4A4B-9032-07C5EA34F4A3}" srcOrd="0" destOrd="0" presId="urn:microsoft.com/office/officeart/2005/8/layout/hierarchy1"/>
    <dgm:cxn modelId="{34D0BF32-224A-44AA-B018-1EA3D1D27237}" type="presParOf" srcId="{4C0E4D46-0BC2-4A4B-9032-07C5EA34F4A3}" destId="{EE058A7B-94AA-4483-A7A8-49FDE259AF71}" srcOrd="0" destOrd="0" presId="urn:microsoft.com/office/officeart/2005/8/layout/hierarchy1"/>
    <dgm:cxn modelId="{146DF0DD-8E71-4A52-8C0B-DF787341B477}" type="presParOf" srcId="{4C0E4D46-0BC2-4A4B-9032-07C5EA34F4A3}" destId="{4BFB01B4-D0C3-4D86-B672-D65D56F667C3}" srcOrd="1" destOrd="0" presId="urn:microsoft.com/office/officeart/2005/8/layout/hierarchy1"/>
    <dgm:cxn modelId="{4AFD8982-40F4-4195-A6E2-E984BD24CA1A}" type="presParOf" srcId="{E25EA714-4BD7-479E-8AD3-B5C3549E4ACA}" destId="{79B220C7-C2A0-4E46-9D83-5130EE0718FF}" srcOrd="1" destOrd="0" presId="urn:microsoft.com/office/officeart/2005/8/layout/hierarchy1"/>
    <dgm:cxn modelId="{345DA4FD-7030-4A01-8941-7050D798487E}" type="presParOf" srcId="{32A430EC-6E84-4845-88B4-3A36A49449D6}" destId="{E7AEC232-08D1-407F-A46B-E66112C22A85}" srcOrd="2" destOrd="0" presId="urn:microsoft.com/office/officeart/2005/8/layout/hierarchy1"/>
    <dgm:cxn modelId="{E9D6A9EF-3387-4746-B496-026A04729199}" type="presParOf" srcId="{32A430EC-6E84-4845-88B4-3A36A49449D6}" destId="{DE22C9FA-721C-4E45-9639-8D1F366758AB}" srcOrd="3" destOrd="0" presId="urn:microsoft.com/office/officeart/2005/8/layout/hierarchy1"/>
    <dgm:cxn modelId="{BD99AA68-DF51-47BA-AD5F-AB8FFBF6B596}" type="presParOf" srcId="{DE22C9FA-721C-4E45-9639-8D1F366758AB}" destId="{4DFA883B-CCCA-4BFF-87D8-B225FE810784}" srcOrd="0" destOrd="0" presId="urn:microsoft.com/office/officeart/2005/8/layout/hierarchy1"/>
    <dgm:cxn modelId="{BFFE3C19-853D-44B5-BA94-8F76EE322666}" type="presParOf" srcId="{4DFA883B-CCCA-4BFF-87D8-B225FE810784}" destId="{3CA9A735-2D86-4DAD-B8C7-65C49139C747}" srcOrd="0" destOrd="0" presId="urn:microsoft.com/office/officeart/2005/8/layout/hierarchy1"/>
    <dgm:cxn modelId="{75D277F6-B63D-4A77-9B95-8BD2B381CDF3}" type="presParOf" srcId="{4DFA883B-CCCA-4BFF-87D8-B225FE810784}" destId="{2F5C04A3-22C0-4DDA-BC43-4A4E7B2A7D36}" srcOrd="1" destOrd="0" presId="urn:microsoft.com/office/officeart/2005/8/layout/hierarchy1"/>
    <dgm:cxn modelId="{D179795C-8212-45F8-8B38-4073933DD475}" type="presParOf" srcId="{DE22C9FA-721C-4E45-9639-8D1F366758AB}" destId="{80A31CEC-E200-4CBB-B041-F9E79354BE23}" srcOrd="1" destOrd="0" presId="urn:microsoft.com/office/officeart/2005/8/layout/hierarchy1"/>
    <dgm:cxn modelId="{36824594-41AA-4B51-B930-EA5D3F1EEF70}" type="presParOf" srcId="{80A31CEC-E200-4CBB-B041-F9E79354BE23}" destId="{84171CF2-A7E3-4D8C-A1F2-B81AFC785F95}" srcOrd="0" destOrd="0" presId="urn:microsoft.com/office/officeart/2005/8/layout/hierarchy1"/>
    <dgm:cxn modelId="{506C883A-5832-4C41-ADB8-F8E5B196D8A3}" type="presParOf" srcId="{80A31CEC-E200-4CBB-B041-F9E79354BE23}" destId="{82BF833F-F6F7-4B6C-A05A-4D876A064627}" srcOrd="1" destOrd="0" presId="urn:microsoft.com/office/officeart/2005/8/layout/hierarchy1"/>
    <dgm:cxn modelId="{0ED01707-34A6-4FDD-A2E7-C96082B21BCC}" type="presParOf" srcId="{82BF833F-F6F7-4B6C-A05A-4D876A064627}" destId="{EE5EB534-F5A5-42EF-AFAD-3C4B345651C3}" srcOrd="0" destOrd="0" presId="urn:microsoft.com/office/officeart/2005/8/layout/hierarchy1"/>
    <dgm:cxn modelId="{8AEAA0A7-9298-41F3-A45C-6CD911FF0E68}" type="presParOf" srcId="{EE5EB534-F5A5-42EF-AFAD-3C4B345651C3}" destId="{D6C54C66-313A-4F93-AC34-783891736A9A}" srcOrd="0" destOrd="0" presId="urn:microsoft.com/office/officeart/2005/8/layout/hierarchy1"/>
    <dgm:cxn modelId="{D2C6A1DF-A5C7-4FBA-9C33-952E993668B1}" type="presParOf" srcId="{EE5EB534-F5A5-42EF-AFAD-3C4B345651C3}" destId="{199857E4-6D55-4777-9E60-BEA437E0C740}" srcOrd="1" destOrd="0" presId="urn:microsoft.com/office/officeart/2005/8/layout/hierarchy1"/>
    <dgm:cxn modelId="{44FBB62A-5968-4D48-99C4-55B5D2B18DDB}" type="presParOf" srcId="{82BF833F-F6F7-4B6C-A05A-4D876A064627}" destId="{5093E0EA-BB9D-4E17-BB8F-6E67544569D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171CF2-A7E3-4D8C-A1F2-B81AFC785F95}">
      <dsp:nvSpPr>
        <dsp:cNvPr id="0" name=""/>
        <dsp:cNvSpPr/>
      </dsp:nvSpPr>
      <dsp:spPr>
        <a:xfrm>
          <a:off x="1022339" y="1091207"/>
          <a:ext cx="102524" cy="676061"/>
        </a:xfrm>
        <a:custGeom>
          <a:avLst/>
          <a:gdLst/>
          <a:ahLst/>
          <a:cxnLst/>
          <a:rect l="0" t="0" r="0" b="0"/>
          <a:pathLst>
            <a:path>
              <a:moveTo>
                <a:pt x="102524" y="0"/>
              </a:moveTo>
              <a:lnTo>
                <a:pt x="102524" y="494773"/>
              </a:lnTo>
              <a:lnTo>
                <a:pt x="0" y="494773"/>
              </a:lnTo>
              <a:lnTo>
                <a:pt x="0" y="6760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AEC232-08D1-407F-A46B-E66112C22A85}">
      <dsp:nvSpPr>
        <dsp:cNvPr id="0" name=""/>
        <dsp:cNvSpPr/>
      </dsp:nvSpPr>
      <dsp:spPr>
        <a:xfrm>
          <a:off x="1124863" y="590993"/>
          <a:ext cx="2756219" cy="91440"/>
        </a:xfrm>
        <a:custGeom>
          <a:avLst/>
          <a:gdLst/>
          <a:ahLst/>
          <a:cxnLst/>
          <a:rect l="0" t="0" r="0" b="0"/>
          <a:pathLst>
            <a:path>
              <a:moveTo>
                <a:pt x="2756219" y="45720"/>
              </a:moveTo>
              <a:lnTo>
                <a:pt x="0" y="45720"/>
              </a:lnTo>
              <a:lnTo>
                <a:pt x="0" y="491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77787E-FFCE-4B5B-B59E-5B7015B0CF6E}">
      <dsp:nvSpPr>
        <dsp:cNvPr id="0" name=""/>
        <dsp:cNvSpPr/>
      </dsp:nvSpPr>
      <dsp:spPr>
        <a:xfrm>
          <a:off x="3977325" y="3907883"/>
          <a:ext cx="874206" cy="8091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7849"/>
              </a:lnTo>
              <a:lnTo>
                <a:pt x="874206" y="627849"/>
              </a:lnTo>
              <a:lnTo>
                <a:pt x="874206" y="80913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63FFBA-5E44-4E5E-A05D-6AEC0C4D399B}">
      <dsp:nvSpPr>
        <dsp:cNvPr id="0" name=""/>
        <dsp:cNvSpPr/>
      </dsp:nvSpPr>
      <dsp:spPr>
        <a:xfrm>
          <a:off x="2454745" y="3907883"/>
          <a:ext cx="1522580" cy="824845"/>
        </a:xfrm>
        <a:custGeom>
          <a:avLst/>
          <a:gdLst/>
          <a:ahLst/>
          <a:cxnLst/>
          <a:rect l="0" t="0" r="0" b="0"/>
          <a:pathLst>
            <a:path>
              <a:moveTo>
                <a:pt x="1522580" y="0"/>
              </a:moveTo>
              <a:lnTo>
                <a:pt x="1522580" y="643556"/>
              </a:lnTo>
              <a:lnTo>
                <a:pt x="0" y="643556"/>
              </a:lnTo>
              <a:lnTo>
                <a:pt x="0" y="8248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379D43-D48B-41A1-9437-DAF69D9056E1}">
      <dsp:nvSpPr>
        <dsp:cNvPr id="0" name=""/>
        <dsp:cNvSpPr/>
      </dsp:nvSpPr>
      <dsp:spPr>
        <a:xfrm>
          <a:off x="3977325" y="1448906"/>
          <a:ext cx="3312577" cy="961400"/>
        </a:xfrm>
        <a:custGeom>
          <a:avLst/>
          <a:gdLst/>
          <a:ahLst/>
          <a:cxnLst/>
          <a:rect l="0" t="0" r="0" b="0"/>
          <a:pathLst>
            <a:path>
              <a:moveTo>
                <a:pt x="3312577" y="0"/>
              </a:moveTo>
              <a:lnTo>
                <a:pt x="3312577" y="780112"/>
              </a:lnTo>
              <a:lnTo>
                <a:pt x="0" y="780112"/>
              </a:lnTo>
              <a:lnTo>
                <a:pt x="0" y="9614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8E635D-1133-4D2D-BCDF-28C91656F006}">
      <dsp:nvSpPr>
        <dsp:cNvPr id="0" name=""/>
        <dsp:cNvSpPr/>
      </dsp:nvSpPr>
      <dsp:spPr>
        <a:xfrm>
          <a:off x="6017285" y="1448906"/>
          <a:ext cx="1272618" cy="961400"/>
        </a:xfrm>
        <a:custGeom>
          <a:avLst/>
          <a:gdLst/>
          <a:ahLst/>
          <a:cxnLst/>
          <a:rect l="0" t="0" r="0" b="0"/>
          <a:pathLst>
            <a:path>
              <a:moveTo>
                <a:pt x="1272618" y="0"/>
              </a:moveTo>
              <a:lnTo>
                <a:pt x="1272618" y="780112"/>
              </a:lnTo>
              <a:lnTo>
                <a:pt x="0" y="780112"/>
              </a:lnTo>
              <a:lnTo>
                <a:pt x="0" y="9614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1B4BA1-F11D-4373-A8B6-1719259E0397}">
      <dsp:nvSpPr>
        <dsp:cNvPr id="0" name=""/>
        <dsp:cNvSpPr/>
      </dsp:nvSpPr>
      <dsp:spPr>
        <a:xfrm>
          <a:off x="7289903" y="1448906"/>
          <a:ext cx="561696" cy="936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5532"/>
              </a:lnTo>
              <a:lnTo>
                <a:pt x="561696" y="755532"/>
              </a:lnTo>
              <a:lnTo>
                <a:pt x="561696" y="9368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620DD9-7F15-43D4-8AF5-3C8A0DFF615A}">
      <dsp:nvSpPr>
        <dsp:cNvPr id="0" name=""/>
        <dsp:cNvSpPr/>
      </dsp:nvSpPr>
      <dsp:spPr>
        <a:xfrm>
          <a:off x="3881083" y="539800"/>
          <a:ext cx="340882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96913"/>
              </a:moveTo>
              <a:lnTo>
                <a:pt x="3408820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F0DB30-E9D2-4990-9C9D-7D7F37EBDE4B}">
      <dsp:nvSpPr>
        <dsp:cNvPr id="0" name=""/>
        <dsp:cNvSpPr/>
      </dsp:nvSpPr>
      <dsp:spPr>
        <a:xfrm>
          <a:off x="3267582" y="-206565"/>
          <a:ext cx="1227002" cy="8432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037AAF-E6CE-4F37-B14A-29E16CA3EF52}">
      <dsp:nvSpPr>
        <dsp:cNvPr id="0" name=""/>
        <dsp:cNvSpPr/>
      </dsp:nvSpPr>
      <dsp:spPr>
        <a:xfrm>
          <a:off x="3485020" y="0"/>
          <a:ext cx="1227002" cy="8432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Виды внедрения МД</a:t>
          </a:r>
          <a:endParaRPr lang="ru-RU" sz="1600" kern="1200" dirty="0"/>
        </a:p>
      </dsp:txBody>
      <dsp:txXfrm>
        <a:off x="3485020" y="0"/>
        <a:ext cx="1227002" cy="843279"/>
      </dsp:txXfrm>
    </dsp:sp>
    <dsp:sp modelId="{518102BF-8335-46BF-924E-E80C3B1F02A3}">
      <dsp:nvSpPr>
        <dsp:cNvPr id="0" name=""/>
        <dsp:cNvSpPr/>
      </dsp:nvSpPr>
      <dsp:spPr>
        <a:xfrm>
          <a:off x="5653245" y="585520"/>
          <a:ext cx="3273316" cy="8633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4BA4FB-229C-42E5-AFE3-E7A9300A7D5C}">
      <dsp:nvSpPr>
        <dsp:cNvPr id="0" name=""/>
        <dsp:cNvSpPr/>
      </dsp:nvSpPr>
      <dsp:spPr>
        <a:xfrm>
          <a:off x="5870683" y="792086"/>
          <a:ext cx="3273316" cy="8633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kern="1200" dirty="0" err="1" smtClean="0">
              <a:latin typeface="+mn-lt"/>
            </a:rPr>
            <a:t>Несамоисполняемые</a:t>
          </a:r>
          <a:endParaRPr lang="ru-RU" sz="1000" b="1" kern="1200" dirty="0" smtClean="0">
            <a:latin typeface="+mn-lt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0" i="0" kern="1200" dirty="0" smtClean="0">
              <a:latin typeface="+mn-lt"/>
            </a:rPr>
            <a:t>Данные договоры требуют для своего осуществления принятия соответствующих внутригосударственных правовых актов, т.е. происходит процесс трансформации, который может выражаться в виде:</a:t>
          </a:r>
          <a:endParaRPr lang="ru-RU" sz="1000" kern="1200" dirty="0" smtClean="0"/>
        </a:p>
      </dsp:txBody>
      <dsp:txXfrm>
        <a:off x="5870683" y="792086"/>
        <a:ext cx="3273316" cy="863386"/>
      </dsp:txXfrm>
    </dsp:sp>
    <dsp:sp modelId="{25D67D1C-9915-4A6B-A56B-D8DEDC0EFDB9}">
      <dsp:nvSpPr>
        <dsp:cNvPr id="0" name=""/>
        <dsp:cNvSpPr/>
      </dsp:nvSpPr>
      <dsp:spPr>
        <a:xfrm>
          <a:off x="7090869" y="2385727"/>
          <a:ext cx="1521462" cy="14114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BF36AE-1477-47E8-BCC1-78CFE5D39FA5}">
      <dsp:nvSpPr>
        <dsp:cNvPr id="0" name=""/>
        <dsp:cNvSpPr/>
      </dsp:nvSpPr>
      <dsp:spPr>
        <a:xfrm>
          <a:off x="7308306" y="2592293"/>
          <a:ext cx="1521462" cy="14114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Рецепции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Данный вид трансформации предусматривает включение в российские НПА  международных норм напрямую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>
        <a:off x="7308306" y="2592293"/>
        <a:ext cx="1521462" cy="1411484"/>
      </dsp:txXfrm>
    </dsp:sp>
    <dsp:sp modelId="{F6503F23-15FD-45C0-91DD-53928E8CA536}">
      <dsp:nvSpPr>
        <dsp:cNvPr id="0" name=""/>
        <dsp:cNvSpPr/>
      </dsp:nvSpPr>
      <dsp:spPr>
        <a:xfrm>
          <a:off x="5293031" y="2410307"/>
          <a:ext cx="1448508" cy="15637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1CE52D-ADAA-4820-83C6-6883F9E63844}">
      <dsp:nvSpPr>
        <dsp:cNvPr id="0" name=""/>
        <dsp:cNvSpPr/>
      </dsp:nvSpPr>
      <dsp:spPr>
        <a:xfrm>
          <a:off x="5510469" y="2616873"/>
          <a:ext cx="1448508" cy="15637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Инкорпорации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Она предусматривает включение МД полностью в национальную правовую систему . Такое включение производится путем ратификации.</a:t>
          </a:r>
          <a:endParaRPr lang="ru-RU" sz="1000" kern="1200" dirty="0"/>
        </a:p>
      </dsp:txBody>
      <dsp:txXfrm>
        <a:off x="5510469" y="2616873"/>
        <a:ext cx="1448508" cy="1563735"/>
      </dsp:txXfrm>
    </dsp:sp>
    <dsp:sp modelId="{DE5D16AC-29F9-466E-ACBC-91B897724C1C}">
      <dsp:nvSpPr>
        <dsp:cNvPr id="0" name=""/>
        <dsp:cNvSpPr/>
      </dsp:nvSpPr>
      <dsp:spPr>
        <a:xfrm>
          <a:off x="2998855" y="2410307"/>
          <a:ext cx="1956941" cy="14975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296A20-48F9-48C4-84B1-C535ED9DE538}">
      <dsp:nvSpPr>
        <dsp:cNvPr id="0" name=""/>
        <dsp:cNvSpPr/>
      </dsp:nvSpPr>
      <dsp:spPr>
        <a:xfrm>
          <a:off x="3216293" y="2616873"/>
          <a:ext cx="1956941" cy="14975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Отсылки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Это применение норм международного права посредством использования разрешения (отсылочную норму или отсылочные нормы в конкретных законодательных актах. санкции) государства через общую. Отсылки делятся на:</a:t>
          </a:r>
          <a:endParaRPr lang="ru-RU" sz="1000" kern="1200" dirty="0"/>
        </a:p>
      </dsp:txBody>
      <dsp:txXfrm>
        <a:off x="3216293" y="2616873"/>
        <a:ext cx="1956941" cy="1497576"/>
      </dsp:txXfrm>
    </dsp:sp>
    <dsp:sp modelId="{392712FC-95CE-4674-9E64-1FB34CA68457}">
      <dsp:nvSpPr>
        <dsp:cNvPr id="0" name=""/>
        <dsp:cNvSpPr/>
      </dsp:nvSpPr>
      <dsp:spPr>
        <a:xfrm>
          <a:off x="1784610" y="4732728"/>
          <a:ext cx="1340269" cy="6367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509D96-0ED0-4B34-8302-EF3EE1DA4E19}">
      <dsp:nvSpPr>
        <dsp:cNvPr id="0" name=""/>
        <dsp:cNvSpPr/>
      </dsp:nvSpPr>
      <dsp:spPr>
        <a:xfrm>
          <a:off x="2002048" y="4939294"/>
          <a:ext cx="1340269" cy="6367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Генеральные (неконкретная)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Отсылают к нормам МП в целом</a:t>
          </a:r>
          <a:endParaRPr lang="ru-RU" sz="1000" kern="1200" dirty="0"/>
        </a:p>
      </dsp:txBody>
      <dsp:txXfrm>
        <a:off x="2002048" y="4939294"/>
        <a:ext cx="1340269" cy="636725"/>
      </dsp:txXfrm>
    </dsp:sp>
    <dsp:sp modelId="{EE058A7B-94AA-4483-A7A8-49FDE259AF71}">
      <dsp:nvSpPr>
        <dsp:cNvPr id="0" name=""/>
        <dsp:cNvSpPr/>
      </dsp:nvSpPr>
      <dsp:spPr>
        <a:xfrm>
          <a:off x="4138540" y="4717021"/>
          <a:ext cx="1425983" cy="6820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FB01B4-D0C3-4D86-B672-D65D56F667C3}">
      <dsp:nvSpPr>
        <dsp:cNvPr id="0" name=""/>
        <dsp:cNvSpPr/>
      </dsp:nvSpPr>
      <dsp:spPr>
        <a:xfrm>
          <a:off x="4355978" y="4923587"/>
          <a:ext cx="1425983" cy="6820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Специальные (конкретные)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Отсылают к определенному МД</a:t>
          </a:r>
          <a:endParaRPr lang="ru-RU" sz="1000" kern="1200" dirty="0"/>
        </a:p>
      </dsp:txBody>
      <dsp:txXfrm>
        <a:off x="4355978" y="4923587"/>
        <a:ext cx="1425983" cy="682082"/>
      </dsp:txXfrm>
    </dsp:sp>
    <dsp:sp modelId="{3CA9A735-2D86-4DAD-B8C7-65C49139C747}">
      <dsp:nvSpPr>
        <dsp:cNvPr id="0" name=""/>
        <dsp:cNvSpPr/>
      </dsp:nvSpPr>
      <dsp:spPr>
        <a:xfrm>
          <a:off x="487448" y="640184"/>
          <a:ext cx="1274829" cy="4510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5C04A3-22C0-4DDA-BC43-4A4E7B2A7D36}">
      <dsp:nvSpPr>
        <dsp:cNvPr id="0" name=""/>
        <dsp:cNvSpPr/>
      </dsp:nvSpPr>
      <dsp:spPr>
        <a:xfrm>
          <a:off x="704886" y="846750"/>
          <a:ext cx="1274829" cy="4510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0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kern="1200" dirty="0" err="1" smtClean="0"/>
            <a:t>Самоисполняемые</a:t>
          </a:r>
          <a:endParaRPr lang="ru-RU" sz="1000" b="1" kern="1200" dirty="0" smtClean="0"/>
        </a:p>
        <a:p>
          <a:pPr lvl="0" algn="ctr">
            <a:spcBef>
              <a:spcPct val="0"/>
            </a:spcBef>
          </a:pPr>
          <a:endParaRPr lang="ru-RU" sz="1600" kern="1200" dirty="0"/>
        </a:p>
      </dsp:txBody>
      <dsp:txXfrm>
        <a:off x="704886" y="846750"/>
        <a:ext cx="1274829" cy="451022"/>
      </dsp:txXfrm>
    </dsp:sp>
    <dsp:sp modelId="{D6C54C66-313A-4F93-AC34-783891736A9A}">
      <dsp:nvSpPr>
        <dsp:cNvPr id="0" name=""/>
        <dsp:cNvSpPr/>
      </dsp:nvSpPr>
      <dsp:spPr>
        <a:xfrm>
          <a:off x="91999" y="1767269"/>
          <a:ext cx="1860679" cy="19734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9857E4-6D55-4777-9E60-BEA437E0C740}">
      <dsp:nvSpPr>
        <dsp:cNvPr id="0" name=""/>
        <dsp:cNvSpPr/>
      </dsp:nvSpPr>
      <dsp:spPr>
        <a:xfrm>
          <a:off x="309437" y="1973835"/>
          <a:ext cx="1860679" cy="1973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i="0" kern="1200" dirty="0" err="1" smtClean="0"/>
            <a:t>Самоиполняемые</a:t>
          </a:r>
          <a:r>
            <a:rPr lang="ru-RU" sz="1000" b="0" i="0" kern="1200" dirty="0" smtClean="0"/>
            <a:t> договоры являются непосредственно действующими. Для их применения не требуется издания внутригосударственного правового акта, они применяются в силу указаний закона непосредственно. Например: Всеобщая декларация прав человека. Различные универсальные конвенции</a:t>
          </a:r>
          <a:endParaRPr lang="ru-RU" sz="1000" kern="1200" dirty="0"/>
        </a:p>
      </dsp:txBody>
      <dsp:txXfrm>
        <a:off x="309437" y="1973835"/>
        <a:ext cx="1860679" cy="19734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1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4">
                    <a:lumMod val="75000"/>
                  </a:schemeClr>
                </a:solidFill>
              </a:rPr>
              <a:t>Внедрение международного договора (МД) в российскую систему права</a:t>
            </a:r>
            <a:endParaRPr lang="ru-RU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1052736"/>
          <a:ext cx="9144000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092280" y="5903893"/>
            <a:ext cx="1800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FF0000"/>
                </a:solidFill>
              </a:rPr>
              <a:t>Подготовила </a:t>
            </a:r>
            <a:r>
              <a:rPr lang="ru-RU" sz="1400" b="1" dirty="0" err="1" smtClean="0">
                <a:solidFill>
                  <a:srgbClr val="FF0000"/>
                </a:solidFill>
              </a:rPr>
              <a:t>Рудьева</a:t>
            </a:r>
            <a:r>
              <a:rPr lang="ru-RU" sz="1400" b="1" dirty="0" smtClean="0">
                <a:solidFill>
                  <a:srgbClr val="FF0000"/>
                </a:solidFill>
              </a:rPr>
              <a:t> Владислава, 34 гр.</a:t>
            </a:r>
            <a:endParaRPr lang="ru-RU" sz="1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126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Внедрение международного договора (МД) в российскую систему права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Международный договор в российской системе права</dc:title>
  <dc:creator>Komp.i</dc:creator>
  <cp:lastModifiedBy>ф</cp:lastModifiedBy>
  <cp:revision>8</cp:revision>
  <dcterms:created xsi:type="dcterms:W3CDTF">2017-04-28T08:20:04Z</dcterms:created>
  <dcterms:modified xsi:type="dcterms:W3CDTF">2017-05-02T16:33:32Z</dcterms:modified>
</cp:coreProperties>
</file>