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66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25895" t="12757" r="43724" b="9112"/>
          <a:stretch>
            <a:fillRect/>
          </a:stretch>
        </p:blipFill>
        <p:spPr bwMode="auto">
          <a:xfrm>
            <a:off x="16002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0576" t="12073" r="27949" b="8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2017-10-31T16:43:05Z</dcterms:created>
  <dcterms:modified xsi:type="dcterms:W3CDTF">2017-10-31T16:44:26Z</dcterms:modified>
</cp:coreProperties>
</file>