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/>
          <a:lstStyle/>
          <a:p>
            <a:r>
              <a:rPr lang="ru-RU" dirty="0" smtClean="0"/>
              <a:t>Тануки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1934" y="5715016"/>
            <a:ext cx="5072066" cy="114298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Подготовил студент </a:t>
            </a:r>
          </a:p>
          <a:p>
            <a:r>
              <a:rPr lang="ru-RU" dirty="0" smtClean="0"/>
              <a:t>4 курса</a:t>
            </a:r>
          </a:p>
          <a:p>
            <a:r>
              <a:rPr lang="ru-RU" dirty="0" smtClean="0"/>
              <a:t>Кокотов Алексей</a:t>
            </a:r>
            <a:endParaRPr lang="ru-RU" dirty="0"/>
          </a:p>
        </p:txBody>
      </p:sp>
      <p:pic>
        <p:nvPicPr>
          <p:cNvPr id="1026" name="Picture 2" descr="C:\Users\comp\Загрузки\6257_9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357298"/>
            <a:ext cx="5084685" cy="38576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anuki-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857752" cy="3643314"/>
          </a:xfrm>
        </p:spPr>
      </p:pic>
      <p:pic>
        <p:nvPicPr>
          <p:cNvPr id="3074" name="Picture 2" descr="C:\Users\comp\Загрузки\tanuki-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667124"/>
            <a:ext cx="4786314" cy="3190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p\Загрузки\97h1j9Ha5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286250" cy="5715000"/>
          </a:xfrm>
          <a:prstGeom prst="rect">
            <a:avLst/>
          </a:prstGeom>
          <a:noFill/>
        </p:spPr>
      </p:pic>
      <p:pic>
        <p:nvPicPr>
          <p:cNvPr id="2051" name="Picture 3" descr="C:\Users\comp\Загрузки\tanuki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7" y="0"/>
            <a:ext cx="4724393" cy="6288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omp\Загрузки\tanuki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10075" cy="6048375"/>
          </a:xfrm>
          <a:prstGeom prst="rect">
            <a:avLst/>
          </a:prstGeom>
          <a:noFill/>
        </p:spPr>
      </p:pic>
      <p:pic>
        <p:nvPicPr>
          <p:cNvPr id="4100" name="Picture 4" descr="C:\Users\comp\Загрузки\s044341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162875"/>
            <a:ext cx="3857620" cy="5695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comp\Загрузки\UiONnfRMGs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429288" cy="66078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comp\Загрузки\tanuki_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5357818" cy="3348636"/>
          </a:xfrm>
          <a:prstGeom prst="rect">
            <a:avLst/>
          </a:prstGeom>
          <a:noFill/>
        </p:spPr>
      </p:pic>
      <p:pic>
        <p:nvPicPr>
          <p:cNvPr id="6147" name="Picture 3" descr="C:\Users\comp\Загрузки\1822096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441369"/>
            <a:ext cx="2638455" cy="3416631"/>
          </a:xfrm>
          <a:prstGeom prst="rect">
            <a:avLst/>
          </a:prstGeom>
          <a:noFill/>
        </p:spPr>
      </p:pic>
      <p:pic>
        <p:nvPicPr>
          <p:cNvPr id="6148" name="Picture 4" descr="C:\Users\comp\Загрузки\135171820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048000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</Words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Тануки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Тануки</dc:title>
  <dc:creator>User</dc:creator>
  <cp:lastModifiedBy>comp</cp:lastModifiedBy>
  <cp:revision>3</cp:revision>
  <dcterms:created xsi:type="dcterms:W3CDTF">2019-05-21T03:39:02Z</dcterms:created>
  <dcterms:modified xsi:type="dcterms:W3CDTF">2019-05-21T04:04:52Z</dcterms:modified>
</cp:coreProperties>
</file>