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61" r:id="rId8"/>
    <p:sldId id="262" r:id="rId9"/>
    <p:sldId id="260" r:id="rId10"/>
    <p:sldId id="263" r:id="rId11"/>
    <p:sldId id="264" r:id="rId12"/>
    <p:sldId id="265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4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6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59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5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9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9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5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3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8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7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9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4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3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6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0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B155-3EF9-4C7B-AAA5-62888672583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937C-57D1-4CAA-A571-C192C5D0B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82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99142"/>
            <a:ext cx="12192000" cy="3069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сбыта</a:t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рекламных кампаниях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гипермаркета</a:t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«Глобус»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185" y="4846944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91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Непосредственное распространение информационных листков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272" r="22578" b="1"/>
          <a:stretch/>
        </p:blipFill>
        <p:spPr>
          <a:xfrm>
            <a:off x="680321" y="2082188"/>
            <a:ext cx="5155893" cy="460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23292" r="12050" b="11165"/>
          <a:stretch/>
        </p:blipFill>
        <p:spPr>
          <a:xfrm>
            <a:off x="7458419" y="2135684"/>
            <a:ext cx="3073706" cy="449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7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Купоны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53" y="3112454"/>
            <a:ext cx="4751736" cy="266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5" y="2503408"/>
            <a:ext cx="6920940" cy="388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33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Купонные призы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22007" r="13556" b="16463"/>
          <a:stretch/>
        </p:blipFill>
        <p:spPr>
          <a:xfrm>
            <a:off x="528810" y="2236424"/>
            <a:ext cx="3135368" cy="446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7467"/>
          <a:stretch/>
        </p:blipFill>
        <p:spPr>
          <a:xfrm>
            <a:off x="4764045" y="2633974"/>
            <a:ext cx="5672579" cy="367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80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Выставки и ярмарки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0" y="2270699"/>
            <a:ext cx="5998105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09" y="2876626"/>
            <a:ext cx="5376458" cy="361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7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Преимущества мероприятий по стимулированию сбыта: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41333" y="2342199"/>
            <a:ext cx="594081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Личный контакт с потребителем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41333" y="3108711"/>
            <a:ext cx="594081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Формирование мотивации у потребителей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41334" y="4695048"/>
            <a:ext cx="59408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Импульсивные сделки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41333" y="3906922"/>
            <a:ext cx="594081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Сочетание стимулирование с рекламой и </a:t>
            </a:r>
            <a:r>
              <a:rPr lang="en-US" sz="2000" dirty="0" smtClean="0"/>
              <a:t>PR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334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Недостатки мероприятий по стимулированию сбыта: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53378" y="2467778"/>
            <a:ext cx="60372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Кратковременность проведения мероприятий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53378" y="3216924"/>
            <a:ext cx="60372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Обязательное рекламное сопровождение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53378" y="3944035"/>
            <a:ext cx="60372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Высокие расходы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280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159" y="1983035"/>
            <a:ext cx="917705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57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77" y="856140"/>
            <a:ext cx="10108894" cy="895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Инструменты интегрированных маркетинговых коммуникаций: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2877" y="2517353"/>
            <a:ext cx="22804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Реклама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35586" y="4310134"/>
            <a:ext cx="488047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Стимулирование сбыта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22843" y="2553854"/>
            <a:ext cx="231354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Паблик </a:t>
            </a:r>
            <a:r>
              <a:rPr lang="ru-RU" sz="2800" dirty="0" err="1" smtClean="0"/>
              <a:t>рилейшенз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12235" y="5114202"/>
            <a:ext cx="228049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Прямой маркетинг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155017" y="3356027"/>
            <a:ext cx="26440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Личные продажи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21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Адресаты стимулирующих мероприятий: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0321" y="2622014"/>
            <a:ext cx="30626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Потребители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56572" y="3671472"/>
            <a:ext cx="462708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Торговые посредники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85543" y="4968608"/>
            <a:ext cx="470420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Торговый персонал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335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Цели стимулирования: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62519" y="2311618"/>
            <a:ext cx="56764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Познакомить с новым продуктом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62518" y="3010286"/>
            <a:ext cx="567640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«Подтолкнуть» потребителя к покупке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62518" y="3697411"/>
            <a:ext cx="567640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Снизить временные колебания сбыта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62516" y="5028989"/>
            <a:ext cx="567641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Поощрить постоянных покупателей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62516" y="4363200"/>
            <a:ext cx="567641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Увеличить количество покупаемого товара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114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Продажа по сниженным ценам (скидка)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6" y="2229935"/>
            <a:ext cx="6893528" cy="3870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32" y="2471716"/>
            <a:ext cx="7167753" cy="4024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8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Установление новой цены товара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6014" r="8624" b="10327"/>
          <a:stretch/>
        </p:blipFill>
        <p:spPr>
          <a:xfrm>
            <a:off x="1025420" y="2005070"/>
            <a:ext cx="3278180" cy="477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1" y="2480310"/>
            <a:ext cx="7177884" cy="403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01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Проведение конкурсов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6" y="2314767"/>
            <a:ext cx="5486071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96" y="2787267"/>
            <a:ext cx="5855889" cy="380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49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Демонстрация или дегустация товаров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8" y="2355150"/>
            <a:ext cx="6408934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2" t="17388" r="40716" b="12580"/>
          <a:stretch/>
        </p:blipFill>
        <p:spPr>
          <a:xfrm rot="5400000">
            <a:off x="7498114" y="2124521"/>
            <a:ext cx="3701665" cy="479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13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Распространение информационных материалов и предложений о скидках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4047" r="2109" b="13403"/>
          <a:stretch/>
        </p:blipFill>
        <p:spPr>
          <a:xfrm>
            <a:off x="881350" y="2192357"/>
            <a:ext cx="3227942" cy="429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735" r="10542" b="654"/>
          <a:stretch/>
        </p:blipFill>
        <p:spPr>
          <a:xfrm>
            <a:off x="5078776" y="2242583"/>
            <a:ext cx="6347227" cy="424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9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119</TotalTime>
  <Words>123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</vt:lpstr>
      <vt:lpstr>Берлин</vt:lpstr>
      <vt:lpstr>Стимулирование сбыта  в рекламных кампаниях  на примере гипермаркета  «Глобус»</vt:lpstr>
      <vt:lpstr>Презентация PowerPoint</vt:lpstr>
      <vt:lpstr>Адресаты стимулирующих мероприятий: </vt:lpstr>
      <vt:lpstr>Цели стимулирования:</vt:lpstr>
      <vt:lpstr>Продажа по сниженным ценам (скидка)</vt:lpstr>
      <vt:lpstr>Установление новой цены товара</vt:lpstr>
      <vt:lpstr>Проведение конкурсов</vt:lpstr>
      <vt:lpstr>Демонстрация или дегустация товаров</vt:lpstr>
      <vt:lpstr>Распространение информационных материалов и предложений о скидках</vt:lpstr>
      <vt:lpstr>Непосредственное распространение информационных листков</vt:lpstr>
      <vt:lpstr>Купоны</vt:lpstr>
      <vt:lpstr>Купонные призы</vt:lpstr>
      <vt:lpstr>Выставки и ярмарки</vt:lpstr>
      <vt:lpstr>Преимущества мероприятий по стимулированию сбыта:</vt:lpstr>
      <vt:lpstr>Недостатки мероприятий по стимулированию сбыта: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Стимулирование сбыта в рекламных кампаниях на примере гипермаркета Глобус</dc:title>
  <dc:creator>Алина Шабалина</dc:creator>
  <cp:lastModifiedBy>Алина Шабалина</cp:lastModifiedBy>
  <cp:revision>15</cp:revision>
  <dcterms:created xsi:type="dcterms:W3CDTF">2017-04-11T21:28:16Z</dcterms:created>
  <dcterms:modified xsi:type="dcterms:W3CDTF">2017-04-12T21:34:52Z</dcterms:modified>
</cp:coreProperties>
</file>