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7" r:id="rId6"/>
    <p:sldId id="269" r:id="rId7"/>
    <p:sldId id="261" r:id="rId8"/>
    <p:sldId id="262" r:id="rId9"/>
    <p:sldId id="260" r:id="rId10"/>
    <p:sldId id="263" r:id="rId11"/>
    <p:sldId id="264" r:id="rId12"/>
    <p:sldId id="265" r:id="rId13"/>
    <p:sldId id="271" r:id="rId14"/>
    <p:sldId id="272" r:id="rId15"/>
    <p:sldId id="273" r:id="rId16"/>
    <p:sldId id="27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1B155-3EF9-4C7B-AAA5-628886725834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27D3937C-57D1-4CAA-A571-C192C5D0B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748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1B155-3EF9-4C7B-AAA5-628886725834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27D3937C-57D1-4CAA-A571-C192C5D0B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204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1B155-3EF9-4C7B-AAA5-628886725834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27D3937C-57D1-4CAA-A571-C192C5D0B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369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1B155-3EF9-4C7B-AAA5-628886725834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7D3937C-57D1-4CAA-A571-C192C5D0B174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9598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1B155-3EF9-4C7B-AAA5-628886725834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7D3937C-57D1-4CAA-A571-C192C5D0B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458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1B155-3EF9-4C7B-AAA5-628886725834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937C-57D1-4CAA-A571-C192C5D0B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091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1B155-3EF9-4C7B-AAA5-628886725834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937C-57D1-4CAA-A571-C192C5D0B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92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1B155-3EF9-4C7B-AAA5-628886725834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937C-57D1-4CAA-A571-C192C5D0B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251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9271B155-3EF9-4C7B-AAA5-628886725834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7D3937C-57D1-4CAA-A571-C192C5D0B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238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1B155-3EF9-4C7B-AAA5-628886725834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937C-57D1-4CAA-A571-C192C5D0B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587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1B155-3EF9-4C7B-AAA5-628886725834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27D3937C-57D1-4CAA-A571-C192C5D0B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570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1B155-3EF9-4C7B-AAA5-628886725834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937C-57D1-4CAA-A571-C192C5D0B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297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1B155-3EF9-4C7B-AAA5-628886725834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937C-57D1-4CAA-A571-C192C5D0B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948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1B155-3EF9-4C7B-AAA5-628886725834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937C-57D1-4CAA-A571-C192C5D0B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631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1B155-3EF9-4C7B-AAA5-628886725834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937C-57D1-4CAA-A571-C192C5D0B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965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1B155-3EF9-4C7B-AAA5-628886725834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937C-57D1-4CAA-A571-C192C5D0B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765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1B155-3EF9-4C7B-AAA5-628886725834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937C-57D1-4CAA-A571-C192C5D0B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109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1B155-3EF9-4C7B-AAA5-628886725834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3937C-57D1-4CAA-A571-C192C5D0B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8820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99142"/>
            <a:ext cx="12192000" cy="306928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 </a:t>
            </a:r>
            <a:r>
              <a:rPr lang="ru-RU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сбыта</a:t>
            </a:r>
            <a:br>
              <a:rPr lang="ru-RU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рекламных кампаниях </a:t>
            </a:r>
            <a:r>
              <a:rPr lang="ru-RU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примере </a:t>
            </a:r>
            <a:r>
              <a:rPr lang="ru-RU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гипермаркета</a:t>
            </a:r>
            <a:br>
              <a:rPr lang="ru-RU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«Глобус»</a:t>
            </a:r>
            <a:endParaRPr lang="ru-RU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5185" y="4846944"/>
            <a:ext cx="9144000" cy="165576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4911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Непосредственное распространение информационных листков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8" t="272" r="22578" b="1"/>
          <a:stretch/>
        </p:blipFill>
        <p:spPr>
          <a:xfrm>
            <a:off x="680321" y="2082188"/>
            <a:ext cx="5155893" cy="4601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t="23292" r="12050" b="11165"/>
          <a:stretch/>
        </p:blipFill>
        <p:spPr>
          <a:xfrm>
            <a:off x="7458419" y="2135684"/>
            <a:ext cx="3073706" cy="4494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2759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Купоны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9253" y="3112454"/>
            <a:ext cx="4751736" cy="2668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915" y="2503408"/>
            <a:ext cx="6920940" cy="3886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1331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Купонные призы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3" t="22007" r="13556" b="16463"/>
          <a:stretch/>
        </p:blipFill>
        <p:spPr>
          <a:xfrm>
            <a:off x="528810" y="2236424"/>
            <a:ext cx="3135368" cy="4469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7" r="7467"/>
          <a:stretch/>
        </p:blipFill>
        <p:spPr>
          <a:xfrm>
            <a:off x="4764045" y="2633974"/>
            <a:ext cx="5672579" cy="3679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7803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Выставки и ярмарки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60" y="2270699"/>
            <a:ext cx="5998105" cy="3598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09" y="2876626"/>
            <a:ext cx="5376458" cy="3612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173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Преимущества мероприятий по стимулированию сбыта: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341333" y="2342199"/>
            <a:ext cx="5940817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/>
              <a:t>Личный контакт с потребителем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341333" y="3108711"/>
            <a:ext cx="5940817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/>
              <a:t>Формирование мотивации у потребителей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341334" y="4695048"/>
            <a:ext cx="5940816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/>
              <a:t>Импульсивные сделки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341333" y="3906922"/>
            <a:ext cx="5940817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/>
              <a:t>Сочетание стимулирование с рекламой и </a:t>
            </a:r>
            <a:r>
              <a:rPr lang="en-US" sz="2000" dirty="0" smtClean="0"/>
              <a:t>PR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13342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Недостатки мероприятий по стимулированию сбыта: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553378" y="2467778"/>
            <a:ext cx="603724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/>
              <a:t>Кратковременность проведения мероприятий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553378" y="3216924"/>
            <a:ext cx="603724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/>
              <a:t>Обязательное рекламное сопровождение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553378" y="3944035"/>
            <a:ext cx="603724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/>
              <a:t>Высокие расходы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02805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10159" y="1983035"/>
            <a:ext cx="9177050" cy="101566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Спасибо за внимание!</a:t>
            </a:r>
            <a:endParaRPr lang="ru-RU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8570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2877" y="856140"/>
            <a:ext cx="10108894" cy="8955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/>
              <a:t>Инструменты интегрированных маркетинговых коммуникаций: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572877" y="2517353"/>
            <a:ext cx="228049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Реклама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035586" y="4310134"/>
            <a:ext cx="4880472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Стимулирование сбыта</a:t>
            </a:r>
            <a:endParaRPr lang="ru-RU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5122843" y="2553854"/>
            <a:ext cx="2313542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Паблик </a:t>
            </a:r>
            <a:r>
              <a:rPr lang="ru-RU" sz="2800" dirty="0" err="1" smtClean="0"/>
              <a:t>рилейшенз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7012235" y="5114202"/>
            <a:ext cx="2280491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Прямой маркетинг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9155017" y="3356027"/>
            <a:ext cx="2644048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Личные продажи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62167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Адресаты стимулирующих мероприятий: 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80321" y="2622014"/>
            <a:ext cx="306268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Потребители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456572" y="3671472"/>
            <a:ext cx="4627084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Торговые посредники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885543" y="4968608"/>
            <a:ext cx="4704202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Торговый персонал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43353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Цели стимулирования: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462519" y="2311618"/>
            <a:ext cx="567640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/>
              <a:t>Познакомить с новым продуктом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462518" y="3010286"/>
            <a:ext cx="5676409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/>
              <a:t>«Подтолкнуть» потребителя к покупке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462518" y="3697411"/>
            <a:ext cx="5676409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/>
              <a:t>Снизить временные колебания сбыта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462516" y="5028989"/>
            <a:ext cx="5676411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/>
              <a:t>Поощрить постоянных покупателей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462516" y="4363200"/>
            <a:ext cx="5676411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/>
              <a:t>Увеличить количество покупаемого товара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71144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Продажа по сниженным ценам (скидка)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36" y="2229935"/>
            <a:ext cx="6893528" cy="38709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732" y="2471716"/>
            <a:ext cx="7167753" cy="40249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089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Установление новой цены товара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" t="16014" r="8624" b="10327"/>
          <a:stretch/>
        </p:blipFill>
        <p:spPr>
          <a:xfrm>
            <a:off x="1025420" y="2005070"/>
            <a:ext cx="3278180" cy="4772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631" y="2480310"/>
            <a:ext cx="7177884" cy="40306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8011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Проведение конкурсов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26" y="2314767"/>
            <a:ext cx="5486071" cy="3598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796" y="2787267"/>
            <a:ext cx="5855889" cy="3806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9497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Демонстрация или дегустация товаров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68" y="2355150"/>
            <a:ext cx="6408934" cy="3598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22" t="17388" r="40716" b="12580"/>
          <a:stretch/>
        </p:blipFill>
        <p:spPr>
          <a:xfrm rot="5400000">
            <a:off x="7498114" y="2124521"/>
            <a:ext cx="3701665" cy="4794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8138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Распространение информационных материалов и предложений о скидках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" t="14047" r="2109" b="13403"/>
          <a:stretch/>
        </p:blipFill>
        <p:spPr>
          <a:xfrm>
            <a:off x="881350" y="2192357"/>
            <a:ext cx="3227942" cy="4297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7" t="735" r="10542" b="654"/>
          <a:stretch/>
        </p:blipFill>
        <p:spPr>
          <a:xfrm>
            <a:off x="5078776" y="2242583"/>
            <a:ext cx="6347227" cy="4247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0997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119</TotalTime>
  <Words>123</Words>
  <Application>Microsoft Office PowerPoint</Application>
  <PresentationFormat>Широкоэкранный</PresentationFormat>
  <Paragraphs>36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Times New Roman</vt:lpstr>
      <vt:lpstr>Trebuchet MS</vt:lpstr>
      <vt:lpstr>Wingdings</vt:lpstr>
      <vt:lpstr>Берлин</vt:lpstr>
      <vt:lpstr>Стимулирование сбыта  в рекламных кампаниях  на примере гипермаркета  «Глобус»</vt:lpstr>
      <vt:lpstr>Презентация PowerPoint</vt:lpstr>
      <vt:lpstr>Адресаты стимулирующих мероприятий: </vt:lpstr>
      <vt:lpstr>Цели стимулирования:</vt:lpstr>
      <vt:lpstr>Продажа по сниженным ценам (скидка)</vt:lpstr>
      <vt:lpstr>Установление новой цены товара</vt:lpstr>
      <vt:lpstr>Проведение конкурсов</vt:lpstr>
      <vt:lpstr>Демонстрация или дегустация товаров</vt:lpstr>
      <vt:lpstr>Распространение информационных материалов и предложений о скидках</vt:lpstr>
      <vt:lpstr>Непосредственное распространение информационных листков</vt:lpstr>
      <vt:lpstr>Купоны</vt:lpstr>
      <vt:lpstr>Купонные призы</vt:lpstr>
      <vt:lpstr>Выставки и ярмарки</vt:lpstr>
      <vt:lpstr>Преимущества мероприятий по стимулированию сбыта:</vt:lpstr>
      <vt:lpstr>Недостатки мероприятий по стимулированию сбыта: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Стимулирование сбыта в рекламных кампаниях на примере гипермаркета Глобус</dc:title>
  <dc:creator>Алина Шабалина</dc:creator>
  <cp:lastModifiedBy>Алина Шабалина</cp:lastModifiedBy>
  <cp:revision>15</cp:revision>
  <dcterms:created xsi:type="dcterms:W3CDTF">2017-04-11T21:28:16Z</dcterms:created>
  <dcterms:modified xsi:type="dcterms:W3CDTF">2017-04-12T21:34:52Z</dcterms:modified>
</cp:coreProperties>
</file>