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2" r:id="rId6"/>
    <p:sldId id="263" r:id="rId7"/>
    <p:sldId id="264" r:id="rId8"/>
    <p:sldId id="261" r:id="rId9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DAFFD"/>
    <a:srgbClr val="333333"/>
    <a:srgbClr val="0099FF"/>
    <a:srgbClr val="808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3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gs" Target="tags/tag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59C18-60E6-460A-B4C7-523AD80A18E6}" type="datetimeFigureOut">
              <a:rPr lang="ru-RU"/>
              <a:pPr>
                <a:defRPr/>
              </a:pPr>
              <a:t>17.09.17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E20BA-FBC8-4625-9D7F-0624F7E72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F44BE-DF70-4E4D-8BB2-C7C2EBD3D283}" type="datetimeFigureOut">
              <a:rPr lang="ru-RU"/>
              <a:pPr>
                <a:defRPr/>
              </a:pPr>
              <a:t>17.09.17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6F567-23D2-47D7-96BE-67F8687B4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B0C65-F90B-4C32-99D8-70F96DE0A042}" type="datetimeFigureOut">
              <a:rPr lang="ru-RU"/>
              <a:pPr>
                <a:defRPr/>
              </a:pPr>
              <a:t>17.09.17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33D25-522D-4694-B3DF-41A7CD02A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29350-A7E7-4168-9947-276F6147F661}" type="datetimeFigureOut">
              <a:rPr lang="ru-RU"/>
              <a:pPr>
                <a:defRPr/>
              </a:pPr>
              <a:t>17.09.17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E0A9-53E7-4589-A8DD-D78E17DB8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F14CC-59C0-4AC1-A382-517AA314E1A4}" type="datetimeFigureOut">
              <a:rPr lang="ru-RU"/>
              <a:pPr>
                <a:defRPr/>
              </a:pPr>
              <a:t>17.09.17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D392E-F47B-4A1B-AF7C-F8468C3E1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D03DF-B6F7-4340-9C02-8AAD2FDEB86D}" type="datetimeFigureOut">
              <a:rPr lang="ru-RU"/>
              <a:pPr>
                <a:defRPr/>
              </a:pPr>
              <a:t>17.09.17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E2E0-90B5-417F-A73E-A3DAFA46C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4711-9458-45E2-86E0-626C555D86B1}" type="datetimeFigureOut">
              <a:rPr lang="ru-RU"/>
              <a:pPr>
                <a:defRPr/>
              </a:pPr>
              <a:t>17.09.17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95A3-0F19-417F-89DB-392739EA5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AC34C-F4ED-44F7-9188-5B35A3751649}" type="datetimeFigureOut">
              <a:rPr lang="ru-RU"/>
              <a:pPr>
                <a:defRPr/>
              </a:pPr>
              <a:t>17.09.17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BA86F-027B-41B3-896C-83AC1B3EE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9515-E5FB-4EC6-913E-7B03428A2082}" type="datetimeFigureOut">
              <a:rPr lang="ru-RU"/>
              <a:pPr>
                <a:defRPr/>
              </a:pPr>
              <a:t>17.09.17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3065-F8D6-4DFB-AF53-AD1572FF5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82CD-6A7D-4EB8-8D27-24AB1DD53CE3}" type="datetimeFigureOut">
              <a:rPr lang="ru-RU"/>
              <a:pPr>
                <a:defRPr/>
              </a:pPr>
              <a:t>17.09.17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54693-8D8C-49C3-B0B2-B98D0EC34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6952B-0015-44E1-8B1F-23EE97B7C0AE}" type="datetimeFigureOut">
              <a:rPr lang="ru-RU"/>
              <a:pPr>
                <a:defRPr/>
              </a:pPr>
              <a:t>17.09.17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C8C13-4E03-4E11-B019-DCDE3EED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C9EBFE-835B-4295-9BC6-A70236FB0AEA}" type="datetimeFigureOut">
              <a:rPr lang="ru-RU"/>
              <a:pPr>
                <a:defRPr/>
              </a:pPr>
              <a:t>17.09.17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B6A704-17F9-414E-8BB8-6FD21E0DA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292080" y="6165304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627784" y="0"/>
            <a:ext cx="6408712" cy="131615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</a:rPr>
              <a:t>Стоунхендж</a:t>
            </a:r>
            <a:endParaRPr lang="ru-RU" sz="8000" b="1" cap="all" dirty="0">
              <a:ln w="0">
                <a:solidFill>
                  <a:schemeClr val="tx1"/>
                </a:solidFill>
              </a:ln>
              <a:solidFill>
                <a:srgbClr val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6237312"/>
            <a:ext cx="6400800" cy="481608"/>
          </a:xfrm>
        </p:spPr>
        <p:txBody>
          <a:bodyPr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Афанасьева Татьяна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Изображение 3" descr="Stoneheng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3816424" cy="28074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Изображение 4" descr="wildshire-england-stonehenge-sky-clou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44824"/>
            <a:ext cx="5328592" cy="40242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0" y="0"/>
            <a:ext cx="9144000" cy="1008063"/>
          </a:xfrm>
          <a:prstGeom prst="roundRect">
            <a:avLst>
              <a:gd name="adj" fmla="val 1699"/>
            </a:avLst>
          </a:prstGeom>
          <a:solidFill>
            <a:schemeClr val="bg1">
              <a:alpha val="48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endParaRPr lang="ru-RU" sz="3200">
              <a:latin typeface="Verdana" pitchFamily="34" charset="0"/>
            </a:endParaRPr>
          </a:p>
        </p:txBody>
      </p:sp>
      <p:grpSp>
        <p:nvGrpSpPr>
          <p:cNvPr id="16386" name="Группа 5"/>
          <p:cNvGrpSpPr>
            <a:grpSpLocks/>
          </p:cNvGrpSpPr>
          <p:nvPr/>
        </p:nvGrpSpPr>
        <p:grpSpPr bwMode="auto">
          <a:xfrm rot="4737650">
            <a:off x="7531100" y="109538"/>
            <a:ext cx="1062038" cy="1795462"/>
            <a:chOff x="6228184" y="4365104"/>
            <a:chExt cx="984684" cy="1662220"/>
          </a:xfrm>
        </p:grpSpPr>
        <p:sp>
          <p:nvSpPr>
            <p:cNvPr id="7" name="Овал 6"/>
            <p:cNvSpPr>
              <a:spLocks noChangeArrowheads="1"/>
            </p:cNvSpPr>
            <p:nvPr/>
          </p:nvSpPr>
          <p:spPr bwMode="auto"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8" name="Овал 7"/>
            <p:cNvSpPr>
              <a:spLocks noChangeArrowheads="1"/>
            </p:cNvSpPr>
            <p:nvPr/>
          </p:nvSpPr>
          <p:spPr bwMode="auto"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9" name="Овал 8"/>
            <p:cNvSpPr>
              <a:spLocks noChangeArrowheads="1"/>
            </p:cNvSpPr>
            <p:nvPr/>
          </p:nvSpPr>
          <p:spPr bwMode="auto"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Скругленный прямоугольник 10"/>
          <p:cNvSpPr>
            <a:spLocks noChangeArrowheads="1"/>
          </p:cNvSpPr>
          <p:nvPr/>
        </p:nvSpPr>
        <p:spPr bwMode="auto">
          <a:xfrm>
            <a:off x="755650" y="1341438"/>
            <a:ext cx="7488238" cy="4752975"/>
          </a:xfrm>
          <a:prstGeom prst="roundRect">
            <a:avLst>
              <a:gd name="adj" fmla="val 1699"/>
            </a:avLst>
          </a:prstGeom>
          <a:solidFill>
            <a:schemeClr val="bg1">
              <a:alpha val="48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2760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</a:t>
            </a:r>
            <a:r>
              <a:rPr lang="ru-RU" sz="2800" dirty="0" smtClean="0"/>
              <a:t>ромлех </a:t>
            </a:r>
            <a:r>
              <a:rPr lang="ru-RU" sz="2800" dirty="0"/>
              <a:t>– это древнейшее сооружение из вертикальных камней, выстроенных по кругу. </a:t>
            </a:r>
          </a:p>
        </p:txBody>
      </p:sp>
      <p:pic>
        <p:nvPicPr>
          <p:cNvPr id="6" name="Изображение 5" descr="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476033" cy="483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2235220">
            <a:off x="428283" y="4459471"/>
            <a:ext cx="4318863" cy="1325995"/>
          </a:xfrm>
          <a:prstGeom prst="rect">
            <a:avLst/>
          </a:prstGeom>
          <a:solidFill>
            <a:schemeClr val="accent1">
              <a:alpha val="3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395536" y="1124744"/>
            <a:ext cx="4176464" cy="4752975"/>
          </a:xfrm>
          <a:prstGeom prst="roundRect">
            <a:avLst>
              <a:gd name="adj" fmla="val 1699"/>
            </a:avLst>
          </a:prstGeom>
          <a:solidFill>
            <a:schemeClr val="bg1">
              <a:alpha val="48000"/>
            </a:schemeClr>
          </a:solidFill>
          <a:ln w="25400" algn="ctr">
            <a:solidFill>
              <a:srgbClr val="FFFF99"/>
            </a:solidFill>
            <a:round/>
            <a:headEnd/>
            <a:tailEnd/>
          </a:ln>
        </p:spPr>
        <p:txBody>
          <a:bodyPr anchor="ctr"/>
          <a:lstStyle/>
          <a:p>
            <a:endParaRPr lang="ru-RU" sz="3200" dirty="0">
              <a:latin typeface="Verdana" pitchFamily="34" charset="0"/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4932040" y="1124744"/>
            <a:ext cx="4060681" cy="4752975"/>
          </a:xfrm>
          <a:prstGeom prst="roundRect">
            <a:avLst>
              <a:gd name="adj" fmla="val 1699"/>
            </a:avLst>
          </a:prstGeom>
          <a:solidFill>
            <a:schemeClr val="bg1">
              <a:alpha val="48000"/>
            </a:schemeClr>
          </a:solidFill>
          <a:ln w="25400" algn="ctr">
            <a:solidFill>
              <a:srgbClr val="FFFF99"/>
            </a:solidFill>
            <a:round/>
            <a:headEnd/>
            <a:tailEnd/>
          </a:ln>
        </p:spPr>
        <p:txBody>
          <a:bodyPr anchor="ctr"/>
          <a:lstStyle/>
          <a:p>
            <a:endParaRPr lang="ru-RU" sz="3200" dirty="0"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1412776"/>
            <a:ext cx="372616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целом постройка состоит из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- 82 мегалитов весом 5 тонн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- 30 блоков, каждый по 25 тонн; </a:t>
            </a:r>
            <a:endParaRPr lang="ru-RU" sz="2800" dirty="0" smtClean="0"/>
          </a:p>
          <a:p>
            <a:r>
              <a:rPr lang="ru-RU" sz="2800" dirty="0" smtClean="0"/>
              <a:t>- </a:t>
            </a:r>
            <a:r>
              <a:rPr lang="ru-RU" sz="2800" dirty="0"/>
              <a:t>5 </a:t>
            </a:r>
            <a:r>
              <a:rPr lang="ru-RU" sz="2800" dirty="0" err="1"/>
              <a:t>трилитов</a:t>
            </a:r>
            <a:r>
              <a:rPr lang="ru-RU" sz="2800" dirty="0"/>
              <a:t> по 50 тонн каждый. </a:t>
            </a:r>
          </a:p>
        </p:txBody>
      </p:sp>
      <p:pic>
        <p:nvPicPr>
          <p:cNvPr id="4" name="Изображение 3" descr="38615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1" r="12772"/>
          <a:stretch/>
        </p:blipFill>
        <p:spPr>
          <a:xfrm>
            <a:off x="395536" y="1124744"/>
            <a:ext cx="4248473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2235220">
            <a:off x="428283" y="4459471"/>
            <a:ext cx="4318863" cy="1325995"/>
          </a:xfrm>
          <a:prstGeom prst="rect">
            <a:avLst/>
          </a:prstGeom>
          <a:solidFill>
            <a:schemeClr val="accent1">
              <a:alpha val="3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Изображение 3" descr="presel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4664"/>
            <a:ext cx="7022221" cy="4005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Изображение 5" descr="3932608-stonehenge-aerial-view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155" r="2672" b="-155"/>
          <a:stretch/>
        </p:blipFill>
        <p:spPr>
          <a:xfrm>
            <a:off x="-612576" y="0"/>
            <a:ext cx="10657184" cy="6871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0" y="28585"/>
            <a:ext cx="9144000" cy="1008063"/>
          </a:xfrm>
          <a:prstGeom prst="roundRect">
            <a:avLst>
              <a:gd name="adj" fmla="val 1699"/>
            </a:avLst>
          </a:prstGeom>
          <a:solidFill>
            <a:schemeClr val="bg1">
              <a:alpha val="48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latin typeface="Verdana" pitchFamily="34" charset="0"/>
              </a:rPr>
              <a:t>             </a:t>
            </a:r>
            <a:r>
              <a:rPr lang="ru-RU" sz="4000" dirty="0" smtClean="0">
                <a:latin typeface="Verdana" pitchFamily="34" charset="0"/>
              </a:rPr>
              <a:t>Легенда о </a:t>
            </a:r>
            <a:r>
              <a:rPr lang="ru-RU" sz="4000" dirty="0" err="1" smtClean="0">
                <a:latin typeface="Verdana" pitchFamily="34" charset="0"/>
              </a:rPr>
              <a:t>Мэрлине</a:t>
            </a:r>
            <a:r>
              <a:rPr lang="ru-RU" sz="4000" dirty="0" smtClean="0">
                <a:latin typeface="Verdana" pitchFamily="34" charset="0"/>
              </a:rPr>
              <a:t> </a:t>
            </a:r>
            <a:endParaRPr lang="ru-RU" sz="4000" dirty="0">
              <a:latin typeface="Verdana" pitchFamily="34" charset="0"/>
            </a:endParaRPr>
          </a:p>
        </p:txBody>
      </p:sp>
      <p:grpSp>
        <p:nvGrpSpPr>
          <p:cNvPr id="16386" name="Группа 5"/>
          <p:cNvGrpSpPr>
            <a:grpSpLocks/>
          </p:cNvGrpSpPr>
          <p:nvPr/>
        </p:nvGrpSpPr>
        <p:grpSpPr bwMode="auto">
          <a:xfrm rot="4737650">
            <a:off x="7531100" y="109538"/>
            <a:ext cx="1062038" cy="1795462"/>
            <a:chOff x="6228184" y="4365104"/>
            <a:chExt cx="984684" cy="1662220"/>
          </a:xfrm>
        </p:grpSpPr>
        <p:sp>
          <p:nvSpPr>
            <p:cNvPr id="7" name="Овал 6"/>
            <p:cNvSpPr>
              <a:spLocks noChangeArrowheads="1"/>
            </p:cNvSpPr>
            <p:nvPr/>
          </p:nvSpPr>
          <p:spPr bwMode="auto"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8" name="Овал 7"/>
            <p:cNvSpPr>
              <a:spLocks noChangeArrowheads="1"/>
            </p:cNvSpPr>
            <p:nvPr/>
          </p:nvSpPr>
          <p:spPr bwMode="auto"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9" name="Овал 8"/>
            <p:cNvSpPr>
              <a:spLocks noChangeArrowheads="1"/>
            </p:cNvSpPr>
            <p:nvPr/>
          </p:nvSpPr>
          <p:spPr bwMode="auto"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Скругленный прямоугольник 10"/>
          <p:cNvSpPr>
            <a:spLocks noChangeArrowheads="1"/>
          </p:cNvSpPr>
          <p:nvPr/>
        </p:nvSpPr>
        <p:spPr bwMode="auto">
          <a:xfrm>
            <a:off x="755650" y="1341438"/>
            <a:ext cx="7488238" cy="4752975"/>
          </a:xfrm>
          <a:prstGeom prst="roundRect">
            <a:avLst>
              <a:gd name="adj" fmla="val 1699"/>
            </a:avLst>
          </a:prstGeom>
          <a:solidFill>
            <a:schemeClr val="bg1">
              <a:alpha val="48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ru-RU" sz="3200" dirty="0">
              <a:latin typeface="Century Gothic" panose="020B0502020202020204" pitchFamily="34" charset="0"/>
            </a:endParaRPr>
          </a:p>
        </p:txBody>
      </p:sp>
      <p:pic>
        <p:nvPicPr>
          <p:cNvPr id="5" name="Изображение 4" descr="a35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9" b="14814"/>
          <a:stretch/>
        </p:blipFill>
        <p:spPr>
          <a:xfrm>
            <a:off x="683567" y="980728"/>
            <a:ext cx="7735105" cy="544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508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2235220">
            <a:off x="428283" y="4459471"/>
            <a:ext cx="4318863" cy="1325995"/>
          </a:xfrm>
          <a:prstGeom prst="rect">
            <a:avLst/>
          </a:prstGeom>
          <a:solidFill>
            <a:schemeClr val="accent1">
              <a:alpha val="3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395536" y="1124744"/>
            <a:ext cx="4176464" cy="4752975"/>
          </a:xfrm>
          <a:prstGeom prst="roundRect">
            <a:avLst>
              <a:gd name="adj" fmla="val 1699"/>
            </a:avLst>
          </a:prstGeom>
          <a:solidFill>
            <a:schemeClr val="bg1">
              <a:alpha val="48000"/>
            </a:schemeClr>
          </a:solidFill>
          <a:ln w="25400" algn="ctr">
            <a:solidFill>
              <a:srgbClr val="FFFF99"/>
            </a:solidFill>
            <a:round/>
            <a:headEnd/>
            <a:tailEnd/>
          </a:ln>
        </p:spPr>
        <p:txBody>
          <a:bodyPr anchor="ctr"/>
          <a:lstStyle/>
          <a:p>
            <a:endParaRPr lang="ru-RU" sz="3200" dirty="0">
              <a:latin typeface="Verdana" pitchFamily="34" charset="0"/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4932040" y="1124744"/>
            <a:ext cx="4060681" cy="4752975"/>
          </a:xfrm>
          <a:prstGeom prst="roundRect">
            <a:avLst>
              <a:gd name="adj" fmla="val 1699"/>
            </a:avLst>
          </a:prstGeom>
          <a:solidFill>
            <a:schemeClr val="bg1">
              <a:alpha val="48000"/>
            </a:schemeClr>
          </a:solidFill>
          <a:ln w="25400" algn="ctr">
            <a:solidFill>
              <a:srgbClr val="FFFF99"/>
            </a:solidFill>
            <a:round/>
            <a:headEnd/>
            <a:tailEnd/>
          </a:ln>
        </p:spPr>
        <p:txBody>
          <a:bodyPr anchor="ctr"/>
          <a:lstStyle/>
          <a:p>
            <a:endParaRPr lang="ru-RU" sz="3200" dirty="0">
              <a:latin typeface="Verdana" pitchFamily="34" charset="0"/>
            </a:endParaRPr>
          </a:p>
        </p:txBody>
      </p:sp>
      <p:pic>
        <p:nvPicPr>
          <p:cNvPr id="2" name="Изображение 1" descr="Stonehenge1820-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215732" cy="5241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205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2235220">
            <a:off x="428283" y="4459471"/>
            <a:ext cx="4318863" cy="1325995"/>
          </a:xfrm>
          <a:prstGeom prst="rect">
            <a:avLst/>
          </a:prstGeom>
          <a:solidFill>
            <a:schemeClr val="accent1">
              <a:alpha val="3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Изображение 1" descr="3861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4" y="692696"/>
            <a:ext cx="9027616" cy="563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183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2060848"/>
            <a:ext cx="777686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внимание!</a:t>
            </a:r>
            <a:endParaRPr lang="ru-RU" sz="8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0419341fe5832f577208ba63adbbf15423e28f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57</Words>
  <Application>Microsoft Macintosh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Стоунхендж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Пользователь Microsoft Office</cp:lastModifiedBy>
  <cp:revision>14</cp:revision>
  <dcterms:created xsi:type="dcterms:W3CDTF">2012-08-02T12:17:38Z</dcterms:created>
  <dcterms:modified xsi:type="dcterms:W3CDTF">2017-09-17T16:01:04Z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