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0" r:id="rId21"/>
    <p:sldId id="271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8" r:id="rId32"/>
    <p:sldId id="287" r:id="rId33"/>
    <p:sldId id="28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E06-C4A5-4CD7-B4DC-FDC849B04E0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3898-05AC-432C-B1EE-A1C4CE417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E06-C4A5-4CD7-B4DC-FDC849B04E0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3898-05AC-432C-B1EE-A1C4CE417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E06-C4A5-4CD7-B4DC-FDC849B04E0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3898-05AC-432C-B1EE-A1C4CE417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E06-C4A5-4CD7-B4DC-FDC849B04E0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3898-05AC-432C-B1EE-A1C4CE417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E06-C4A5-4CD7-B4DC-FDC849B04E0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3898-05AC-432C-B1EE-A1C4CE417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E06-C4A5-4CD7-B4DC-FDC849B04E0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3898-05AC-432C-B1EE-A1C4CE417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E06-C4A5-4CD7-B4DC-FDC849B04E0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3898-05AC-432C-B1EE-A1C4CE417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E06-C4A5-4CD7-B4DC-FDC849B04E0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3898-05AC-432C-B1EE-A1C4CE417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E06-C4A5-4CD7-B4DC-FDC849B04E0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3898-05AC-432C-B1EE-A1C4CE417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E06-C4A5-4CD7-B4DC-FDC849B04E0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3898-05AC-432C-B1EE-A1C4CE417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1E06-C4A5-4CD7-B4DC-FDC849B04E0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13898-05AC-432C-B1EE-A1C4CE417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1E06-C4A5-4CD7-B4DC-FDC849B04E02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13898-05AC-432C-B1EE-A1C4CE4172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Анализ сайтов английского языка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5086344" y="3643314"/>
            <a:ext cx="4057656" cy="121444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Подготовила Афанасьева Татьяна</a:t>
            </a:r>
          </a:p>
          <a:p>
            <a:r>
              <a:rPr lang="ru-RU" dirty="0" smtClean="0"/>
              <a:t>23 группа</a:t>
            </a:r>
            <a:endParaRPr lang="ru-RU" dirty="0"/>
          </a:p>
        </p:txBody>
      </p:sp>
      <p:pic>
        <p:nvPicPr>
          <p:cNvPr id="4" name="Рисунок 3" descr="eng_im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571744"/>
            <a:ext cx="4941679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803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88"/>
            <a:ext cx="9144000" cy="6799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803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530" y="428604"/>
            <a:ext cx="9299530" cy="5500726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>
            <a:off x="8215338" y="642918"/>
            <a:ext cx="500066" cy="1643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804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096"/>
            <a:ext cx="9144000" cy="6333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80435.jpg"/>
          <p:cNvPicPr>
            <a:picLocks noChangeAspect="1"/>
          </p:cNvPicPr>
          <p:nvPr/>
        </p:nvPicPr>
        <p:blipFill>
          <a:blip r:embed="rId2"/>
          <a:srcRect r="24219"/>
          <a:stretch>
            <a:fillRect/>
          </a:stretch>
        </p:blipFill>
        <p:spPr>
          <a:xfrm>
            <a:off x="0" y="0"/>
            <a:ext cx="9301806" cy="6546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805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10358478" cy="5586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805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11822694" cy="6357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806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-19304"/>
            <a:ext cx="8143900" cy="6877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807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0"/>
            <a:ext cx="81438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80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81438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808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817123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риншот 10-06-2019 1755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714356"/>
            <a:ext cx="9644085" cy="5143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81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19" y="0"/>
            <a:ext cx="84710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813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87473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814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331"/>
            <a:ext cx="9144000" cy="4927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815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74" y="714356"/>
            <a:ext cx="10166374" cy="5494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815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36" y="0"/>
            <a:ext cx="11991222" cy="6500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81626.jpg"/>
          <p:cNvPicPr>
            <a:picLocks noChangeAspect="1"/>
          </p:cNvPicPr>
          <p:nvPr/>
        </p:nvPicPr>
        <p:blipFill>
          <a:blip r:embed="rId2"/>
          <a:srcRect l="6250"/>
          <a:stretch>
            <a:fillRect/>
          </a:stretch>
        </p:blipFill>
        <p:spPr>
          <a:xfrm>
            <a:off x="0" y="714356"/>
            <a:ext cx="9313749" cy="5385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81702.jpg"/>
          <p:cNvPicPr>
            <a:picLocks noChangeAspect="1"/>
          </p:cNvPicPr>
          <p:nvPr/>
        </p:nvPicPr>
        <p:blipFill>
          <a:blip r:embed="rId2"/>
          <a:srcRect l="4687" r="3906"/>
          <a:stretch>
            <a:fillRect/>
          </a:stretch>
        </p:blipFill>
        <p:spPr>
          <a:xfrm>
            <a:off x="-16897" y="714356"/>
            <a:ext cx="9160897" cy="542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81752.jpg"/>
          <p:cNvPicPr>
            <a:picLocks noChangeAspect="1"/>
          </p:cNvPicPr>
          <p:nvPr/>
        </p:nvPicPr>
        <p:blipFill>
          <a:blip r:embed="rId2"/>
          <a:srcRect l="10156" r="8593"/>
          <a:stretch>
            <a:fillRect/>
          </a:stretch>
        </p:blipFill>
        <p:spPr>
          <a:xfrm>
            <a:off x="0" y="0"/>
            <a:ext cx="9248097" cy="6175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818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5850" y="571480"/>
            <a:ext cx="10315328" cy="5583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81836.jpg"/>
          <p:cNvPicPr>
            <a:picLocks noChangeAspect="1"/>
          </p:cNvPicPr>
          <p:nvPr/>
        </p:nvPicPr>
        <p:blipFill>
          <a:blip r:embed="rId2"/>
          <a:srcRect l="7812" r="11719"/>
          <a:stretch>
            <a:fillRect/>
          </a:stretch>
        </p:blipFill>
        <p:spPr>
          <a:xfrm>
            <a:off x="0" y="285728"/>
            <a:ext cx="9144000" cy="6145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75614.jpg"/>
          <p:cNvPicPr>
            <a:picLocks noChangeAspect="1"/>
          </p:cNvPicPr>
          <p:nvPr/>
        </p:nvPicPr>
        <p:blipFill>
          <a:blip r:embed="rId2"/>
          <a:srcRect r="23437"/>
          <a:stretch>
            <a:fillRect/>
          </a:stretch>
        </p:blipFill>
        <p:spPr>
          <a:xfrm>
            <a:off x="-428660" y="0"/>
            <a:ext cx="985854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81917.jpg"/>
          <p:cNvPicPr>
            <a:picLocks noChangeAspect="1"/>
          </p:cNvPicPr>
          <p:nvPr/>
        </p:nvPicPr>
        <p:blipFill>
          <a:blip r:embed="rId2"/>
          <a:srcRect l="8593"/>
          <a:stretch>
            <a:fillRect/>
          </a:stretch>
        </p:blipFill>
        <p:spPr>
          <a:xfrm>
            <a:off x="0" y="571480"/>
            <a:ext cx="9144000" cy="5403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81939.jpg"/>
          <p:cNvPicPr>
            <a:picLocks noChangeAspect="1"/>
          </p:cNvPicPr>
          <p:nvPr/>
        </p:nvPicPr>
        <p:blipFill>
          <a:blip r:embed="rId2"/>
          <a:srcRect l="7031" r="13281"/>
          <a:stretch>
            <a:fillRect/>
          </a:stretch>
        </p:blipFill>
        <p:spPr>
          <a:xfrm>
            <a:off x="28893" y="0"/>
            <a:ext cx="9115107" cy="6215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82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40" y="142852"/>
            <a:ext cx="11878487" cy="6500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822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412" y="683708"/>
            <a:ext cx="9858412" cy="535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75640.jpg"/>
          <p:cNvPicPr>
            <a:picLocks noChangeAspect="1"/>
          </p:cNvPicPr>
          <p:nvPr/>
        </p:nvPicPr>
        <p:blipFill>
          <a:blip r:embed="rId2"/>
          <a:srcRect r="38695"/>
          <a:stretch>
            <a:fillRect/>
          </a:stretch>
        </p:blipFill>
        <p:spPr>
          <a:xfrm>
            <a:off x="2500298" y="0"/>
            <a:ext cx="400049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757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25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757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801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риншот 10-06-2019 180204.jpg"/>
          <p:cNvPicPr>
            <a:picLocks noChangeAspect="1"/>
          </p:cNvPicPr>
          <p:nvPr/>
        </p:nvPicPr>
        <p:blipFill>
          <a:blip r:embed="rId2"/>
          <a:srcRect r="23437"/>
          <a:stretch>
            <a:fillRect/>
          </a:stretch>
        </p:blipFill>
        <p:spPr>
          <a:xfrm>
            <a:off x="0" y="0"/>
            <a:ext cx="9434827" cy="657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10-06-2019 1802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378" y="0"/>
            <a:ext cx="680124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</Words>
  <Application>Microsoft Office PowerPoint</Application>
  <PresentationFormat>Экран (4:3)</PresentationFormat>
  <Paragraphs>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Анализ сайтов английского языка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сайтов английского языка</dc:title>
  <dc:creator>Home</dc:creator>
  <cp:lastModifiedBy>Home</cp:lastModifiedBy>
  <cp:revision>3</cp:revision>
  <dcterms:created xsi:type="dcterms:W3CDTF">2019-06-10T15:23:20Z</dcterms:created>
  <dcterms:modified xsi:type="dcterms:W3CDTF">2019-06-10T15:45:01Z</dcterms:modified>
</cp:coreProperties>
</file>