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jpg" ContentType="image/jpeg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59" r:id="rId8"/>
    <p:sldId id="266" r:id="rId9"/>
  </p:sldIdLst>
  <p:sldSz cx="9144000" cy="6858000" type="screen4x3"/>
  <p:notesSz cx="6888163" cy="96234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59" autoAdjust="0"/>
    <p:restoredTop sz="94660"/>
  </p:normalViewPr>
  <p:slideViewPr>
    <p:cSldViewPr>
      <p:cViewPr varScale="1">
        <p:scale>
          <a:sx n="85" d="100"/>
          <a:sy n="85" d="100"/>
        </p:scale>
        <p:origin x="-9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13.12.17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wmf"/><Relationship Id="rId3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3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3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3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3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Program Files (x86)\Microsoft Office\CLIPART\PUB60COR\BD0966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2442058"/>
            <a:ext cx="3214678" cy="3528308"/>
          </a:xfrm>
          <a:prstGeom prst="rect">
            <a:avLst/>
          </a:prstGeom>
          <a:noFill/>
        </p:spPr>
      </p:pic>
      <p:pic>
        <p:nvPicPr>
          <p:cNvPr id="1026" name="Picture 2" descr="C:\Users\User\Desktop\агата кристи\фото\Рисунок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196752"/>
            <a:ext cx="5856957" cy="43204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908720"/>
            <a:ext cx="6477000" cy="1828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arkiz de Sad script" pitchFamily="66" charset="0"/>
                <a:ea typeface="DotumChe" pitchFamily="49" charset="-127"/>
              </a:rPr>
              <a:t>    </a:t>
            </a:r>
            <a:r>
              <a:rPr lang="en-US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arkiz de Sad script" pitchFamily="66" charset="0"/>
                <a:ea typeface="DotumChe" pitchFamily="49" charset="-127"/>
              </a:rPr>
              <a:t>Agatha Christie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arkiz de Sad script" pitchFamily="66" charset="0"/>
              <a:ea typeface="DotumChe" pitchFamily="49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Cassandra" pitchFamily="66" charset="0"/>
                <a:cs typeface="Times New Roman" pitchFamily="18" charset="0"/>
              </a:rPr>
              <a:t>15.09.1890г. – 12. 01. 1976г.</a:t>
            </a:r>
            <a:endParaRPr lang="ru-RU" dirty="0">
              <a:solidFill>
                <a:schemeClr val="tx1"/>
              </a:solidFill>
              <a:latin typeface="Cassandra" pitchFamily="66" charset="0"/>
              <a:cs typeface="Times New Roman" pitchFamily="18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179512" y="6021288"/>
            <a:ext cx="1728192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 smtClean="0">
                <a:solidFill>
                  <a:schemeClr val="tx1"/>
                </a:solidFill>
                <a:latin typeface="Cassandra" pitchFamily="66" charset="0"/>
                <a:cs typeface="Times New Roman" pitchFamily="18" charset="0"/>
              </a:rPr>
              <a:t>Y</a:t>
            </a:r>
            <a:r>
              <a:rPr lang="en-US" dirty="0" smtClean="0">
                <a:solidFill>
                  <a:schemeClr val="tx1"/>
                </a:solidFill>
                <a:latin typeface="Cassandra" pitchFamily="66" charset="0"/>
                <a:cs typeface="Times New Roman" pitchFamily="18" charset="0"/>
              </a:rPr>
              <a:t>ear of life</a:t>
            </a:r>
            <a:endParaRPr lang="ru-RU" dirty="0">
              <a:solidFill>
                <a:schemeClr val="tx1"/>
              </a:solidFill>
              <a:latin typeface="Cassandr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Program Files (x86)\Microsoft Office\CLIPART\PUB60COR\BD0966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-1" y="4929198"/>
            <a:ext cx="2120201" cy="1928802"/>
          </a:xfrm>
          <a:prstGeom prst="rect">
            <a:avLst/>
          </a:prstGeom>
          <a:noFill/>
        </p:spPr>
      </p:pic>
      <p:pic>
        <p:nvPicPr>
          <p:cNvPr id="8" name="Содержимое 7" descr="Рисунок3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211960" y="260648"/>
            <a:ext cx="4308415" cy="6324061"/>
          </a:xfrm>
          <a:prstGeom prst="ellipse">
            <a:avLst/>
          </a:prstGeom>
          <a:ln w="63500" cap="rnd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coolSlant"/>
            <a:contourClr>
              <a:srgbClr val="333333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22624" y="1988840"/>
            <a:ext cx="4248472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Personal life</a:t>
            </a:r>
            <a:endParaRPr lang="en-US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xmlns:p14="http://schemas.microsoft.com/office/powerpoint/2010/main"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C:\Program Files (x86)\Microsoft Office\CLIPART\PUB60COR\BD0966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3799" y="5000636"/>
            <a:ext cx="2120201" cy="1857364"/>
          </a:xfrm>
          <a:prstGeom prst="rect">
            <a:avLst/>
          </a:prstGeom>
          <a:noFill/>
        </p:spPr>
      </p:pic>
      <p:pic>
        <p:nvPicPr>
          <p:cNvPr id="7" name="Содержимое 6" descr="Archie.png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75" b="5375"/>
          <a:stretch>
            <a:fillRect/>
          </a:stretch>
        </p:blipFill>
        <p:spPr>
          <a:xfrm>
            <a:off x="323528" y="1700808"/>
            <a:ext cx="4108056" cy="4833008"/>
          </a:xfrm>
        </p:spPr>
      </p:pic>
      <p:sp>
        <p:nvSpPr>
          <p:cNvPr id="9" name="Прямоугольник 8"/>
          <p:cNvSpPr/>
          <p:nvPr/>
        </p:nvSpPr>
        <p:spPr>
          <a:xfrm>
            <a:off x="1619672" y="116632"/>
            <a:ext cx="589574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Archibald Christie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88024" y="1844824"/>
            <a:ext cx="3600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Archie was born in India, the son of a judge in the Indian Civil Service. He was an army officer who was seconded to the Royal Flying Corps in April 1913. The couple quickly fell in love.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Program Files (x86)\Microsoft Office\CLIPART\PUB60COR\BD0966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96633" y="4643446"/>
            <a:ext cx="2347368" cy="2214554"/>
          </a:xfrm>
          <a:prstGeom prst="rect">
            <a:avLst/>
          </a:prstGeom>
          <a:noFill/>
        </p:spPr>
      </p:pic>
      <p:pic>
        <p:nvPicPr>
          <p:cNvPr id="9" name="Содержимое 8" descr="Torquay-Agatha-Christie-and-Archie-Christie-2.jpg__600x0_q85_upscale.jpg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2" b="912"/>
          <a:stretch>
            <a:fillRect/>
          </a:stretch>
        </p:blipFill>
        <p:spPr>
          <a:xfrm>
            <a:off x="1259632" y="260648"/>
            <a:ext cx="5400600" cy="62646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Program Files (x86)\Microsoft Office\CLIPART\PUB60COR\BD0966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4957684"/>
            <a:ext cx="1857356" cy="1900316"/>
          </a:xfrm>
          <a:prstGeom prst="rect">
            <a:avLst/>
          </a:prstGeom>
          <a:noFill/>
        </p:spPr>
      </p:pic>
      <p:sp>
        <p:nvSpPr>
          <p:cNvPr id="3" name="Название 2"/>
          <p:cNvSpPr>
            <a:spLocks noGrp="1"/>
          </p:cNvSpPr>
          <p:nvPr>
            <p:ph type="title"/>
          </p:nvPr>
        </p:nvSpPr>
        <p:spPr>
          <a:xfrm>
            <a:off x="1547664" y="188640"/>
            <a:ext cx="8153400" cy="990600"/>
          </a:xfrm>
        </p:spPr>
        <p:txBody>
          <a:bodyPr>
            <a:noAutofit/>
          </a:bodyPr>
          <a:lstStyle/>
          <a:p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Max </a:t>
            </a:r>
            <a:r>
              <a:rPr lang="en-US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Mallowan</a:t>
            </a:r>
            <a:endParaRPr lang="ru-RU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" name="Изображение 9" descr="kniga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268760"/>
            <a:ext cx="7297012" cy="54612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C:\Program Files (x86)\Microsoft Office\CLIPART\PUB60COR\BD0966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4884594"/>
            <a:ext cx="1928794" cy="1973406"/>
          </a:xfrm>
          <a:prstGeom prst="rect">
            <a:avLst/>
          </a:prstGeom>
          <a:noFill/>
        </p:spPr>
      </p:pic>
      <p:sp>
        <p:nvSpPr>
          <p:cNvPr id="4" name="Название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" name="Изображение 11" descr="image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298983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4" descr="C:\Program Files (x86)\Microsoft Office\CLIPART\PUB60COR\BD0966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4765780"/>
            <a:ext cx="2120201" cy="2092220"/>
          </a:xfrm>
          <a:prstGeom prst="rect">
            <a:avLst/>
          </a:prstGeom>
          <a:noFill/>
        </p:spPr>
      </p:pic>
      <p:pic>
        <p:nvPicPr>
          <p:cNvPr id="7" name="Содержимое 6" descr="Рисунок9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072066" y="2000240"/>
            <a:ext cx="3657600" cy="371477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Диагональная полоса 10"/>
          <p:cNvSpPr/>
          <p:nvPr/>
        </p:nvSpPr>
        <p:spPr>
          <a:xfrm rot="16200000">
            <a:off x="4536281" y="3464719"/>
            <a:ext cx="2714644" cy="1785950"/>
          </a:xfrm>
          <a:prstGeom prst="diagStripe">
            <a:avLst>
              <a:gd name="adj" fmla="val 59964"/>
            </a:avLst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4" name="Содержимое 3" descr="agatha-christie-ir-antrasis-jos-vyras-max-mallowan-1975-m-63763930.jpg"/>
          <p:cNvPicPr>
            <a:picLocks noGrp="1" noChangeAspect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8" b="4828"/>
          <a:stretch>
            <a:fillRect/>
          </a:stretch>
        </p:blipFill>
        <p:spPr>
          <a:xfrm>
            <a:off x="395536" y="1844824"/>
            <a:ext cx="3960440" cy="465934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827584" y="188640"/>
            <a:ext cx="74168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Their marriage was happy and lasted until Christie’s death in 1976.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772816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thank you for your attention</a:t>
            </a:r>
            <a:endParaRPr lang="ru-RU" sz="7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595598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Обычн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171</TotalTime>
  <Words>79</Words>
  <Application>Microsoft Macintosh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Обычная</vt:lpstr>
      <vt:lpstr>    Agatha Christie</vt:lpstr>
      <vt:lpstr>Презентация PowerPoint</vt:lpstr>
      <vt:lpstr>Презентация PowerPoint</vt:lpstr>
      <vt:lpstr>Презентация PowerPoint</vt:lpstr>
      <vt:lpstr>Max Mallowan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Агата Кристи</dc:title>
  <dc:creator>Раушания Нагимовна</dc:creator>
  <cp:lastModifiedBy>Пользователь Microsoft Office</cp:lastModifiedBy>
  <cp:revision>21</cp:revision>
  <dcterms:created xsi:type="dcterms:W3CDTF">2015-09-14T04:53:55Z</dcterms:created>
  <dcterms:modified xsi:type="dcterms:W3CDTF">2017-12-13T17:36:30Z</dcterms:modified>
</cp:coreProperties>
</file>